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4"/>
  </p:notesMasterIdLst>
  <p:sldIdLst>
    <p:sldId id="256" r:id="rId2"/>
    <p:sldId id="257" r:id="rId3"/>
    <p:sldId id="324" r:id="rId4"/>
    <p:sldId id="258" r:id="rId5"/>
    <p:sldId id="259" r:id="rId6"/>
    <p:sldId id="320" r:id="rId7"/>
    <p:sldId id="317" r:id="rId8"/>
    <p:sldId id="316" r:id="rId9"/>
    <p:sldId id="323" r:id="rId10"/>
    <p:sldId id="325" r:id="rId11"/>
    <p:sldId id="326" r:id="rId12"/>
    <p:sldId id="261" r:id="rId13"/>
  </p:sldIdLst>
  <p:sldSz cx="9144000" cy="5143500" type="screen16x9"/>
  <p:notesSz cx="6858000" cy="9144000"/>
  <p:embeddedFontLst>
    <p:embeddedFont>
      <p:font typeface="Congenial Black" panose="02000503040000020004" pitchFamily="2" charset="0"/>
      <p:bold r:id="rId15"/>
      <p:italic r:id="rId16"/>
      <p:boldItalic r:id="rId17"/>
    </p:embeddedFont>
    <p:embeddedFont>
      <p:font typeface="Congenial Light" panose="02000503040000020004" pitchFamily="2" charset="0"/>
      <p:regular r:id="rId18"/>
      <p:italic r:id="rId19"/>
    </p:embeddedFont>
    <p:embeddedFont>
      <p:font typeface="Congenial SemiBold" panose="02000503040000020004" pitchFamily="2" charset="0"/>
      <p:regular r:id="rId20"/>
      <p:bold r:id="rId21"/>
      <p:italic r:id="rId22"/>
      <p:boldItalic r:id="rId23"/>
    </p:embeddedFont>
    <p:embeddedFont>
      <p:font typeface="Montserrat Semi-Bold" panose="020B0604020202020204" charset="0"/>
      <p:regular r:id="rId24"/>
    </p:embeddedFont>
    <p:embeddedFont>
      <p:font typeface="Zen Dots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6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F922F-A4C6-1205-3919-2E53720D6ECA}" v="20" dt="2024-12-17T13:21:53.070"/>
    <p1510:client id="{45F201D7-F706-8CD8-02AC-B9B28C31AF79}" v="964" dt="2024-12-17T12:26:09.216"/>
    <p1510:client id="{5195B72F-8B04-0855-CCBD-0EE846074442}" v="6" dt="2024-12-17T13:37:42.658"/>
    <p1510:client id="{7C490DFA-2CBF-620D-191B-D0D0228D5081}" v="71" dt="2024-12-17T13:41:37.104"/>
    <p1510:client id="{B55AFA28-8CB2-A0B6-CCCE-82318EF9EAFC}" v="8" dt="2024-12-17T13:52:07.879"/>
    <p1510:client id="{E256CC14-CD1A-2DDD-D920-252E140FEA35}" v="78" dt="2024-12-17T13:58:37.825"/>
  </p1510:revLst>
</p1510:revInfo>
</file>

<file path=ppt/tableStyles.xml><?xml version="1.0" encoding="utf-8"?>
<a:tblStyleLst xmlns:a="http://schemas.openxmlformats.org/drawingml/2006/main" def="{E2380468-0704-4EBE-8FCD-5043EF486411}">
  <a:tblStyle styleId="{E2380468-0704-4EBE-8FCD-5043EF4864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626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349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486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134a9dd1274_0_1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134a9dd1274_0_1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Google Shape;1811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Google Shape;1811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579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13abc945f2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13abc945f28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360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869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6772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891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0" name="Google Shape;10;p2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45;p2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46" name="Google Shape;46;p2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2"/>
          <p:cNvSpPr/>
          <p:nvPr/>
        </p:nvSpPr>
        <p:spPr>
          <a:xfrm>
            <a:off x="-1240148" y="-141508"/>
            <a:ext cx="10767475" cy="1207500"/>
          </a:xfrm>
          <a:custGeom>
            <a:avLst/>
            <a:gdLst/>
            <a:ahLst/>
            <a:cxnLst/>
            <a:rect l="l" t="t" r="r" b="b"/>
            <a:pathLst>
              <a:path w="430699" h="48300" extrusionOk="0">
                <a:moveTo>
                  <a:pt x="384289" y="47598"/>
                </a:moveTo>
                <a:cubicBezTo>
                  <a:pt x="367124" y="47955"/>
                  <a:pt x="340092" y="48163"/>
                  <a:pt x="326113" y="47683"/>
                </a:cubicBezTo>
                <a:cubicBezTo>
                  <a:pt x="312134" y="47203"/>
                  <a:pt x="306478" y="47475"/>
                  <a:pt x="300413" y="44720"/>
                </a:cubicBezTo>
                <a:cubicBezTo>
                  <a:pt x="294348" y="41965"/>
                  <a:pt x="293364" y="34357"/>
                  <a:pt x="289723" y="31152"/>
                </a:cubicBezTo>
                <a:cubicBezTo>
                  <a:pt x="286083" y="27947"/>
                  <a:pt x="282985" y="26682"/>
                  <a:pt x="278570" y="25489"/>
                </a:cubicBezTo>
                <a:cubicBezTo>
                  <a:pt x="274155" y="24296"/>
                  <a:pt x="269563" y="24289"/>
                  <a:pt x="263231" y="23992"/>
                </a:cubicBezTo>
                <a:cubicBezTo>
                  <a:pt x="256900" y="23696"/>
                  <a:pt x="248418" y="23757"/>
                  <a:pt x="240581" y="23710"/>
                </a:cubicBezTo>
                <a:cubicBezTo>
                  <a:pt x="232744" y="23663"/>
                  <a:pt x="232460" y="23747"/>
                  <a:pt x="216208" y="23710"/>
                </a:cubicBezTo>
                <a:cubicBezTo>
                  <a:pt x="199956" y="23673"/>
                  <a:pt x="177052" y="23523"/>
                  <a:pt x="143071" y="23486"/>
                </a:cubicBezTo>
                <a:cubicBezTo>
                  <a:pt x="109091" y="23449"/>
                  <a:pt x="35198" y="23486"/>
                  <a:pt x="12325" y="23486"/>
                </a:cubicBezTo>
                <a:cubicBezTo>
                  <a:pt x="-10548" y="23486"/>
                  <a:pt x="5327" y="24399"/>
                  <a:pt x="5832" y="23486"/>
                </a:cubicBezTo>
                <a:cubicBezTo>
                  <a:pt x="6337" y="22573"/>
                  <a:pt x="13624" y="21595"/>
                  <a:pt x="15356" y="18010"/>
                </a:cubicBezTo>
                <a:cubicBezTo>
                  <a:pt x="17088" y="14425"/>
                  <a:pt x="14635" y="4842"/>
                  <a:pt x="16222" y="1974"/>
                </a:cubicBezTo>
                <a:cubicBezTo>
                  <a:pt x="17810" y="-894"/>
                  <a:pt x="16800" y="866"/>
                  <a:pt x="24881" y="801"/>
                </a:cubicBezTo>
                <a:cubicBezTo>
                  <a:pt x="32962" y="736"/>
                  <a:pt x="41476" y="1453"/>
                  <a:pt x="64710" y="1583"/>
                </a:cubicBezTo>
                <a:cubicBezTo>
                  <a:pt x="87944" y="1713"/>
                  <a:pt x="126258" y="1844"/>
                  <a:pt x="164284" y="1583"/>
                </a:cubicBezTo>
                <a:cubicBezTo>
                  <a:pt x="202310" y="1322"/>
                  <a:pt x="253540" y="149"/>
                  <a:pt x="292864" y="19"/>
                </a:cubicBezTo>
                <a:cubicBezTo>
                  <a:pt x="332189" y="-111"/>
                  <a:pt x="379480" y="448"/>
                  <a:pt x="400231" y="801"/>
                </a:cubicBezTo>
                <a:cubicBezTo>
                  <a:pt x="420982" y="1154"/>
                  <a:pt x="414016" y="-759"/>
                  <a:pt x="417371" y="2138"/>
                </a:cubicBezTo>
                <a:cubicBezTo>
                  <a:pt x="420727" y="5035"/>
                  <a:pt x="418408" y="10949"/>
                  <a:pt x="420364" y="18183"/>
                </a:cubicBezTo>
                <a:cubicBezTo>
                  <a:pt x="422320" y="25417"/>
                  <a:pt x="435118" y="40640"/>
                  <a:pt x="429105" y="45542"/>
                </a:cubicBezTo>
                <a:cubicBezTo>
                  <a:pt x="423093" y="50445"/>
                  <a:pt x="401454" y="47241"/>
                  <a:pt x="384289" y="475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82" name="Google Shape;82;p2"/>
          <p:cNvSpPr/>
          <p:nvPr/>
        </p:nvSpPr>
        <p:spPr>
          <a:xfrm>
            <a:off x="-1642450" y="358225"/>
            <a:ext cx="11119650" cy="618275"/>
          </a:xfrm>
          <a:custGeom>
            <a:avLst/>
            <a:gdLst/>
            <a:ahLst/>
            <a:cxnLst/>
            <a:rect l="l" t="t" r="r" b="b"/>
            <a:pathLst>
              <a:path w="444786" h="24731" extrusionOk="0">
                <a:moveTo>
                  <a:pt x="444786" y="24731"/>
                </a:moveTo>
                <a:cubicBezTo>
                  <a:pt x="432103" y="24691"/>
                  <a:pt x="387256" y="24617"/>
                  <a:pt x="368690" y="24492"/>
                </a:cubicBezTo>
                <a:cubicBezTo>
                  <a:pt x="350124" y="24368"/>
                  <a:pt x="342093" y="25059"/>
                  <a:pt x="333390" y="23984"/>
                </a:cubicBezTo>
                <a:cubicBezTo>
                  <a:pt x="324687" y="22909"/>
                  <a:pt x="320533" y="21256"/>
                  <a:pt x="316473" y="18042"/>
                </a:cubicBezTo>
                <a:cubicBezTo>
                  <a:pt x="312413" y="14828"/>
                  <a:pt x="313180" y="7615"/>
                  <a:pt x="309029" y="4700"/>
                </a:cubicBezTo>
                <a:cubicBezTo>
                  <a:pt x="304879" y="1785"/>
                  <a:pt x="299770" y="1273"/>
                  <a:pt x="291570" y="551"/>
                </a:cubicBezTo>
                <a:cubicBezTo>
                  <a:pt x="283370" y="-170"/>
                  <a:pt x="289087" y="339"/>
                  <a:pt x="259830" y="371"/>
                </a:cubicBezTo>
                <a:cubicBezTo>
                  <a:pt x="230573" y="403"/>
                  <a:pt x="159333" y="804"/>
                  <a:pt x="116028" y="742"/>
                </a:cubicBezTo>
                <a:cubicBezTo>
                  <a:pt x="72723" y="680"/>
                  <a:pt x="19338" y="124"/>
                  <a:pt x="0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Google Shape;83;p2"/>
          <p:cNvSpPr/>
          <p:nvPr/>
        </p:nvSpPr>
        <p:spPr>
          <a:xfrm>
            <a:off x="-1602450" y="302150"/>
            <a:ext cx="11161900" cy="615275"/>
          </a:xfrm>
          <a:custGeom>
            <a:avLst/>
            <a:gdLst/>
            <a:ahLst/>
            <a:cxnLst/>
            <a:rect l="l" t="t" r="r" b="b"/>
            <a:pathLst>
              <a:path w="446476" h="24611" extrusionOk="0">
                <a:moveTo>
                  <a:pt x="446476" y="24507"/>
                </a:moveTo>
                <a:cubicBezTo>
                  <a:pt x="434895" y="24505"/>
                  <a:pt x="394587" y="24580"/>
                  <a:pt x="376990" y="24493"/>
                </a:cubicBezTo>
                <a:cubicBezTo>
                  <a:pt x="359393" y="24406"/>
                  <a:pt x="349794" y="25059"/>
                  <a:pt x="340895" y="23984"/>
                </a:cubicBezTo>
                <a:cubicBezTo>
                  <a:pt x="331996" y="22909"/>
                  <a:pt x="327749" y="21256"/>
                  <a:pt x="323597" y="18042"/>
                </a:cubicBezTo>
                <a:cubicBezTo>
                  <a:pt x="319445" y="14828"/>
                  <a:pt x="320229" y="7615"/>
                  <a:pt x="315985" y="4700"/>
                </a:cubicBezTo>
                <a:cubicBezTo>
                  <a:pt x="311741" y="1785"/>
                  <a:pt x="306517" y="1272"/>
                  <a:pt x="298133" y="551"/>
                </a:cubicBezTo>
                <a:cubicBezTo>
                  <a:pt x="289749" y="-170"/>
                  <a:pt x="295595" y="340"/>
                  <a:pt x="265679" y="372"/>
                </a:cubicBezTo>
                <a:cubicBezTo>
                  <a:pt x="235764" y="404"/>
                  <a:pt x="162920" y="804"/>
                  <a:pt x="118640" y="742"/>
                </a:cubicBezTo>
                <a:cubicBezTo>
                  <a:pt x="74360" y="680"/>
                  <a:pt x="19773" y="124"/>
                  <a:pt x="0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4" name="Google Shape;84;p2"/>
          <p:cNvGrpSpPr/>
          <p:nvPr/>
        </p:nvGrpSpPr>
        <p:grpSpPr>
          <a:xfrm>
            <a:off x="6406513" y="269575"/>
            <a:ext cx="346813" cy="186675"/>
            <a:chOff x="6406513" y="269575"/>
            <a:chExt cx="346813" cy="186675"/>
          </a:xfrm>
        </p:grpSpPr>
        <p:sp>
          <p:nvSpPr>
            <p:cNvPr id="85" name="Google Shape;85;p2"/>
            <p:cNvSpPr/>
            <p:nvPr/>
          </p:nvSpPr>
          <p:spPr>
            <a:xfrm>
              <a:off x="6641425" y="344350"/>
              <a:ext cx="111900" cy="11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406513" y="269575"/>
              <a:ext cx="158700" cy="158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2"/>
          <p:cNvGrpSpPr/>
          <p:nvPr/>
        </p:nvGrpSpPr>
        <p:grpSpPr>
          <a:xfrm>
            <a:off x="8489950" y="332499"/>
            <a:ext cx="331646" cy="342864"/>
            <a:chOff x="8489950" y="332499"/>
            <a:chExt cx="331646" cy="342864"/>
          </a:xfrm>
        </p:grpSpPr>
        <p:sp>
          <p:nvSpPr>
            <p:cNvPr id="88" name="Google Shape;88;p2"/>
            <p:cNvSpPr/>
            <p:nvPr/>
          </p:nvSpPr>
          <p:spPr>
            <a:xfrm>
              <a:off x="8709696" y="563463"/>
              <a:ext cx="111900" cy="11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8489950" y="332499"/>
              <a:ext cx="259800" cy="259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2"/>
          <p:cNvSpPr txBox="1">
            <a:spLocks noGrp="1"/>
          </p:cNvSpPr>
          <p:nvPr>
            <p:ph type="subTitle" idx="1"/>
          </p:nvPr>
        </p:nvSpPr>
        <p:spPr>
          <a:xfrm rot="-546">
            <a:off x="2683643" y="3569988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 sz="1600">
                <a:solidFill>
                  <a:srgbClr val="0E6790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91" name="Google Shape;91;p2"/>
          <p:cNvSpPr txBox="1">
            <a:spLocks noGrp="1"/>
          </p:cNvSpPr>
          <p:nvPr>
            <p:ph type="ctrTitle"/>
          </p:nvPr>
        </p:nvSpPr>
        <p:spPr>
          <a:xfrm>
            <a:off x="1403575" y="1459500"/>
            <a:ext cx="6336900" cy="207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 b="1" i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 i="1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 i="1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 i="1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 i="1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 i="1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 i="1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 i="1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 i="1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-1113050" y="3962300"/>
            <a:ext cx="10746638" cy="1303425"/>
          </a:xfrm>
          <a:custGeom>
            <a:avLst/>
            <a:gdLst/>
            <a:ahLst/>
            <a:cxnLst/>
            <a:rect l="l" t="t" r="r" b="b"/>
            <a:pathLst>
              <a:path w="416496" h="52137" extrusionOk="0">
                <a:moveTo>
                  <a:pt x="5608" y="845"/>
                </a:moveTo>
                <a:cubicBezTo>
                  <a:pt x="18610" y="-754"/>
                  <a:pt x="67114" y="278"/>
                  <a:pt x="84341" y="991"/>
                </a:cubicBezTo>
                <a:cubicBezTo>
                  <a:pt x="101568" y="1704"/>
                  <a:pt x="103239" y="1928"/>
                  <a:pt x="108970" y="5124"/>
                </a:cubicBezTo>
                <a:cubicBezTo>
                  <a:pt x="114701" y="8320"/>
                  <a:pt x="115562" y="16616"/>
                  <a:pt x="118729" y="20166"/>
                </a:cubicBezTo>
                <a:cubicBezTo>
                  <a:pt x="121896" y="23716"/>
                  <a:pt x="122794" y="25234"/>
                  <a:pt x="127972" y="26423"/>
                </a:cubicBezTo>
                <a:cubicBezTo>
                  <a:pt x="133150" y="27612"/>
                  <a:pt x="142812" y="27253"/>
                  <a:pt x="149795" y="27300"/>
                </a:cubicBezTo>
                <a:cubicBezTo>
                  <a:pt x="156779" y="27347"/>
                  <a:pt x="162465" y="26804"/>
                  <a:pt x="169873" y="26705"/>
                </a:cubicBezTo>
                <a:cubicBezTo>
                  <a:pt x="177282" y="26606"/>
                  <a:pt x="177994" y="26665"/>
                  <a:pt x="194246" y="26705"/>
                </a:cubicBezTo>
                <a:cubicBezTo>
                  <a:pt x="210498" y="26745"/>
                  <a:pt x="233403" y="26905"/>
                  <a:pt x="267383" y="26945"/>
                </a:cubicBezTo>
                <a:cubicBezTo>
                  <a:pt x="301364" y="26985"/>
                  <a:pt x="373480" y="26674"/>
                  <a:pt x="398129" y="26945"/>
                </a:cubicBezTo>
                <a:cubicBezTo>
                  <a:pt x="422779" y="27216"/>
                  <a:pt x="412484" y="27302"/>
                  <a:pt x="415280" y="28570"/>
                </a:cubicBezTo>
                <a:cubicBezTo>
                  <a:pt x="418076" y="29839"/>
                  <a:pt x="415218" y="31002"/>
                  <a:pt x="414906" y="34556"/>
                </a:cubicBezTo>
                <a:cubicBezTo>
                  <a:pt x="414594" y="38110"/>
                  <a:pt x="418298" y="47109"/>
                  <a:pt x="413409" y="49896"/>
                </a:cubicBezTo>
                <a:cubicBezTo>
                  <a:pt x="408520" y="52683"/>
                  <a:pt x="396851" y="51188"/>
                  <a:pt x="385573" y="51278"/>
                </a:cubicBezTo>
                <a:cubicBezTo>
                  <a:pt x="374296" y="51369"/>
                  <a:pt x="368978" y="50579"/>
                  <a:pt x="345744" y="50439"/>
                </a:cubicBezTo>
                <a:cubicBezTo>
                  <a:pt x="322510" y="50299"/>
                  <a:pt x="284196" y="50159"/>
                  <a:pt x="246170" y="50439"/>
                </a:cubicBezTo>
                <a:cubicBezTo>
                  <a:pt x="208144" y="50719"/>
                  <a:pt x="156915" y="51977"/>
                  <a:pt x="117590" y="52117"/>
                </a:cubicBezTo>
                <a:cubicBezTo>
                  <a:pt x="78266" y="52257"/>
                  <a:pt x="28911" y="51628"/>
                  <a:pt x="10223" y="51278"/>
                </a:cubicBezTo>
                <a:cubicBezTo>
                  <a:pt x="-8465" y="50929"/>
                  <a:pt x="6184" y="51698"/>
                  <a:pt x="5462" y="50020"/>
                </a:cubicBezTo>
                <a:cubicBezTo>
                  <a:pt x="4741" y="48342"/>
                  <a:pt x="5750" y="47782"/>
                  <a:pt x="5894" y="41209"/>
                </a:cubicBezTo>
                <a:cubicBezTo>
                  <a:pt x="6038" y="34636"/>
                  <a:pt x="6375" y="17310"/>
                  <a:pt x="6327" y="10583"/>
                </a:cubicBezTo>
                <a:cubicBezTo>
                  <a:pt x="6279" y="3856"/>
                  <a:pt x="-7394" y="2444"/>
                  <a:pt x="5608" y="8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3" name="Google Shape;93;p2"/>
          <p:cNvSpPr/>
          <p:nvPr/>
        </p:nvSpPr>
        <p:spPr>
          <a:xfrm>
            <a:off x="-569267" y="4034702"/>
            <a:ext cx="9859264" cy="691475"/>
          </a:xfrm>
          <a:custGeom>
            <a:avLst/>
            <a:gdLst/>
            <a:ahLst/>
            <a:cxnLst/>
            <a:rect l="l" t="t" r="r" b="b"/>
            <a:pathLst>
              <a:path w="382105" h="27659" extrusionOk="0">
                <a:moveTo>
                  <a:pt x="0" y="574"/>
                </a:moveTo>
                <a:cubicBezTo>
                  <a:pt x="6528" y="505"/>
                  <a:pt x="27169" y="132"/>
                  <a:pt x="39169" y="158"/>
                </a:cubicBezTo>
                <a:cubicBezTo>
                  <a:pt x="51170" y="184"/>
                  <a:pt x="63908" y="-478"/>
                  <a:pt x="72003" y="729"/>
                </a:cubicBezTo>
                <a:cubicBezTo>
                  <a:pt x="80098" y="1936"/>
                  <a:pt x="83962" y="3792"/>
                  <a:pt x="87739" y="7401"/>
                </a:cubicBezTo>
                <a:cubicBezTo>
                  <a:pt x="91516" y="11010"/>
                  <a:pt x="90803" y="19109"/>
                  <a:pt x="94663" y="22382"/>
                </a:cubicBezTo>
                <a:cubicBezTo>
                  <a:pt x="98524" y="25655"/>
                  <a:pt x="103275" y="26230"/>
                  <a:pt x="110902" y="27040"/>
                </a:cubicBezTo>
                <a:cubicBezTo>
                  <a:pt x="118529" y="27850"/>
                  <a:pt x="113212" y="27278"/>
                  <a:pt x="140425" y="27242"/>
                </a:cubicBezTo>
                <a:cubicBezTo>
                  <a:pt x="167638" y="27206"/>
                  <a:pt x="233902" y="26757"/>
                  <a:pt x="274182" y="26826"/>
                </a:cubicBezTo>
                <a:cubicBezTo>
                  <a:pt x="314462" y="26896"/>
                  <a:pt x="364118" y="27520"/>
                  <a:pt x="382105" y="2765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Google Shape;94;p2"/>
          <p:cNvSpPr/>
          <p:nvPr/>
        </p:nvSpPr>
        <p:spPr>
          <a:xfrm>
            <a:off x="-829617" y="4097658"/>
            <a:ext cx="10080885" cy="691475"/>
          </a:xfrm>
          <a:custGeom>
            <a:avLst/>
            <a:gdLst/>
            <a:ahLst/>
            <a:cxnLst/>
            <a:rect l="l" t="t" r="r" b="b"/>
            <a:pathLst>
              <a:path w="382105" h="27659" extrusionOk="0">
                <a:moveTo>
                  <a:pt x="0" y="574"/>
                </a:moveTo>
                <a:cubicBezTo>
                  <a:pt x="6528" y="505"/>
                  <a:pt x="27169" y="132"/>
                  <a:pt x="39169" y="158"/>
                </a:cubicBezTo>
                <a:cubicBezTo>
                  <a:pt x="51170" y="184"/>
                  <a:pt x="63908" y="-478"/>
                  <a:pt x="72003" y="729"/>
                </a:cubicBezTo>
                <a:cubicBezTo>
                  <a:pt x="80098" y="1936"/>
                  <a:pt x="83962" y="3792"/>
                  <a:pt x="87739" y="7401"/>
                </a:cubicBezTo>
                <a:cubicBezTo>
                  <a:pt x="91516" y="11010"/>
                  <a:pt x="90803" y="19109"/>
                  <a:pt x="94663" y="22382"/>
                </a:cubicBezTo>
                <a:cubicBezTo>
                  <a:pt x="98524" y="25655"/>
                  <a:pt x="103275" y="26230"/>
                  <a:pt x="110902" y="27040"/>
                </a:cubicBezTo>
                <a:cubicBezTo>
                  <a:pt x="118529" y="27850"/>
                  <a:pt x="113212" y="27278"/>
                  <a:pt x="140425" y="27242"/>
                </a:cubicBezTo>
                <a:cubicBezTo>
                  <a:pt x="167638" y="27206"/>
                  <a:pt x="233902" y="26757"/>
                  <a:pt x="274182" y="26826"/>
                </a:cubicBezTo>
                <a:cubicBezTo>
                  <a:pt x="314462" y="26896"/>
                  <a:pt x="364118" y="27520"/>
                  <a:pt x="382105" y="2765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5" name="Google Shape;95;p2"/>
          <p:cNvGrpSpPr/>
          <p:nvPr/>
        </p:nvGrpSpPr>
        <p:grpSpPr>
          <a:xfrm>
            <a:off x="-200212" y="4164009"/>
            <a:ext cx="1911066" cy="1275291"/>
            <a:chOff x="44338" y="4151134"/>
            <a:chExt cx="1911066" cy="1275291"/>
          </a:xfrm>
        </p:grpSpPr>
        <p:grpSp>
          <p:nvGrpSpPr>
            <p:cNvPr id="96" name="Google Shape;96;p2"/>
            <p:cNvGrpSpPr/>
            <p:nvPr/>
          </p:nvGrpSpPr>
          <p:grpSpPr>
            <a:xfrm>
              <a:off x="44338" y="4151134"/>
              <a:ext cx="1439313" cy="1275291"/>
              <a:chOff x="44338" y="4151134"/>
              <a:chExt cx="1439313" cy="1275291"/>
            </a:xfrm>
          </p:grpSpPr>
          <p:sp>
            <p:nvSpPr>
              <p:cNvPr id="97" name="Google Shape;97;p2"/>
              <p:cNvSpPr/>
              <p:nvPr/>
            </p:nvSpPr>
            <p:spPr>
              <a:xfrm>
                <a:off x="361950" y="4304725"/>
                <a:ext cx="1121700" cy="1121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8578" y="4151134"/>
                <a:ext cx="259800" cy="259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03038" y="4444800"/>
                <a:ext cx="158700" cy="1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44338" y="4224175"/>
                <a:ext cx="158700" cy="1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" name="Google Shape;101;p2"/>
            <p:cNvSpPr/>
            <p:nvPr/>
          </p:nvSpPr>
          <p:spPr>
            <a:xfrm>
              <a:off x="1695603" y="4883709"/>
              <a:ext cx="259800" cy="259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583696" y="4789125"/>
              <a:ext cx="111900" cy="11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2"/>
          <p:cNvSpPr/>
          <p:nvPr/>
        </p:nvSpPr>
        <p:spPr>
          <a:xfrm>
            <a:off x="392500" y="4534663"/>
            <a:ext cx="615900" cy="615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" name="Google Shape;104;p2"/>
          <p:cNvGrpSpPr/>
          <p:nvPr/>
        </p:nvGrpSpPr>
        <p:grpSpPr>
          <a:xfrm>
            <a:off x="8164200" y="4855049"/>
            <a:ext cx="771403" cy="288460"/>
            <a:chOff x="8164200" y="4855049"/>
            <a:chExt cx="771403" cy="288460"/>
          </a:xfrm>
        </p:grpSpPr>
        <p:sp>
          <p:nvSpPr>
            <p:cNvPr id="105" name="Google Shape;105;p2"/>
            <p:cNvSpPr/>
            <p:nvPr/>
          </p:nvSpPr>
          <p:spPr>
            <a:xfrm>
              <a:off x="8675803" y="4883709"/>
              <a:ext cx="259800" cy="259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491821" y="4855050"/>
              <a:ext cx="111900" cy="11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164200" y="4855049"/>
              <a:ext cx="259800" cy="259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8" name="Google Shape;108;p2"/>
          <p:cNvPicPr preferRelativeResize="0"/>
          <p:nvPr/>
        </p:nvPicPr>
        <p:blipFill rotWithShape="1">
          <a:blip r:embed="rId2">
            <a:alphaModFix/>
          </a:blip>
          <a:srcRect l="12492" t="18400" r="12342" b="12005"/>
          <a:stretch/>
        </p:blipFill>
        <p:spPr>
          <a:xfrm>
            <a:off x="8552275" y="3029175"/>
            <a:ext cx="1377700" cy="127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2">
            <a:alphaModFix/>
          </a:blip>
          <a:srcRect l="12492" t="18400" r="12342" b="12005"/>
          <a:stretch/>
        </p:blipFill>
        <p:spPr>
          <a:xfrm>
            <a:off x="-248325" y="592308"/>
            <a:ext cx="1452025" cy="1344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4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73" name="Google Shape;173;p4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4"/>
          <p:cNvSpPr txBox="1">
            <a:spLocks noGrp="1"/>
          </p:cNvSpPr>
          <p:nvPr>
            <p:ph type="body" idx="1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10" name="Google Shape;210;p4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211" name="Google Shape;211;p4"/>
            <p:cNvSpPr/>
            <p:nvPr/>
          </p:nvSpPr>
          <p:spPr>
            <a:xfrm>
              <a:off x="-1158211" y="-189410"/>
              <a:ext cx="11292625" cy="790400"/>
            </a:xfrm>
            <a:custGeom>
              <a:avLst/>
              <a:gdLst/>
              <a:ahLst/>
              <a:cxnLst/>
              <a:rect l="l" t="t" r="r" b="b"/>
              <a:pathLst>
                <a:path w="451705" h="31616" extrusionOk="0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2" name="Google Shape;212;p4"/>
            <p:cNvSpPr/>
            <p:nvPr/>
          </p:nvSpPr>
          <p:spPr>
            <a:xfrm>
              <a:off x="-1630264" y="13255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3" name="Google Shape;213;p4"/>
            <p:cNvSpPr/>
            <p:nvPr/>
          </p:nvSpPr>
          <p:spPr>
            <a:xfrm>
              <a:off x="-1596155" y="8771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14" name="Google Shape;214;p4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215" name="Google Shape;215;p4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4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218" name="Google Shape;218;p4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" name="Google Shape;220;p4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221" name="Google Shape;221;p4"/>
            <p:cNvSpPr/>
            <p:nvPr/>
          </p:nvSpPr>
          <p:spPr>
            <a:xfrm>
              <a:off x="-1570098" y="4560991"/>
              <a:ext cx="10957275" cy="761000"/>
            </a:xfrm>
            <a:custGeom>
              <a:avLst/>
              <a:gdLst/>
              <a:ahLst/>
              <a:cxnLst/>
              <a:rect l="l" t="t" r="r" b="b"/>
              <a:pathLst>
                <a:path w="438291" h="30440" extrusionOk="0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22" name="Google Shape;222;p4"/>
            <p:cNvSpPr/>
            <p:nvPr/>
          </p:nvSpPr>
          <p:spPr>
            <a:xfrm>
              <a:off x="-1391600" y="4642483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3" name="Google Shape;223;p4"/>
            <p:cNvSpPr/>
            <p:nvPr/>
          </p:nvSpPr>
          <p:spPr>
            <a:xfrm>
              <a:off x="-1426870" y="4692558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24" name="Google Shape;224;p4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225" name="Google Shape;225;p4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4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229" name="Google Shape;229;p4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6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296" name="Google Shape;296;p6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6"/>
          <p:cNvSpPr txBox="1">
            <a:spLocks noGrp="1"/>
          </p:cNvSpPr>
          <p:nvPr>
            <p:ph type="title"/>
          </p:nvPr>
        </p:nvSpPr>
        <p:spPr>
          <a:xfrm>
            <a:off x="720000" y="557784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32" name="Google Shape;332;p6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333" name="Google Shape;333;p6"/>
            <p:cNvSpPr/>
            <p:nvPr/>
          </p:nvSpPr>
          <p:spPr>
            <a:xfrm>
              <a:off x="-1158211" y="-189410"/>
              <a:ext cx="11292625" cy="790400"/>
            </a:xfrm>
            <a:custGeom>
              <a:avLst/>
              <a:gdLst/>
              <a:ahLst/>
              <a:cxnLst/>
              <a:rect l="l" t="t" r="r" b="b"/>
              <a:pathLst>
                <a:path w="451705" h="31616" extrusionOk="0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34" name="Google Shape;334;p6"/>
            <p:cNvSpPr/>
            <p:nvPr/>
          </p:nvSpPr>
          <p:spPr>
            <a:xfrm>
              <a:off x="-1630264" y="13255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5" name="Google Shape;335;p6"/>
            <p:cNvSpPr/>
            <p:nvPr/>
          </p:nvSpPr>
          <p:spPr>
            <a:xfrm>
              <a:off x="-1596155" y="8771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36" name="Google Shape;336;p6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337" name="Google Shape;337;p6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6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" name="Google Shape;339;p6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340" name="Google Shape;340;p6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6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2" name="Google Shape;342;p6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343" name="Google Shape;343;p6"/>
            <p:cNvSpPr/>
            <p:nvPr/>
          </p:nvSpPr>
          <p:spPr>
            <a:xfrm>
              <a:off x="-1570098" y="4560991"/>
              <a:ext cx="10957275" cy="761000"/>
            </a:xfrm>
            <a:custGeom>
              <a:avLst/>
              <a:gdLst/>
              <a:ahLst/>
              <a:cxnLst/>
              <a:rect l="l" t="t" r="r" b="b"/>
              <a:pathLst>
                <a:path w="438291" h="30440" extrusionOk="0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44" name="Google Shape;344;p6"/>
            <p:cNvSpPr/>
            <p:nvPr/>
          </p:nvSpPr>
          <p:spPr>
            <a:xfrm>
              <a:off x="-1391600" y="4642483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5" name="Google Shape;345;p6"/>
            <p:cNvSpPr/>
            <p:nvPr/>
          </p:nvSpPr>
          <p:spPr>
            <a:xfrm>
              <a:off x="-1426870" y="4692558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46" name="Google Shape;346;p6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347" name="Google Shape;347;p6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6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6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0" name="Google Shape;350;p6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351" name="Google Shape;351;p6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6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9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474" name="Google Shape;474;p9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" name="Google Shape;509;p9"/>
          <p:cNvSpPr txBox="1">
            <a:spLocks noGrp="1"/>
          </p:cNvSpPr>
          <p:nvPr>
            <p:ph type="title"/>
          </p:nvPr>
        </p:nvSpPr>
        <p:spPr>
          <a:xfrm>
            <a:off x="1634400" y="1536148"/>
            <a:ext cx="5875200" cy="10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0" name="Google Shape;510;p9"/>
          <p:cNvSpPr txBox="1">
            <a:spLocks noGrp="1"/>
          </p:cNvSpPr>
          <p:nvPr>
            <p:ph type="subTitle" idx="1"/>
          </p:nvPr>
        </p:nvSpPr>
        <p:spPr>
          <a:xfrm>
            <a:off x="2159925" y="2537100"/>
            <a:ext cx="4824000" cy="12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11" name="Google Shape;511;p9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512" name="Google Shape;512;p9"/>
            <p:cNvSpPr/>
            <p:nvPr/>
          </p:nvSpPr>
          <p:spPr>
            <a:xfrm>
              <a:off x="-1158211" y="-189410"/>
              <a:ext cx="11292625" cy="790400"/>
            </a:xfrm>
            <a:custGeom>
              <a:avLst/>
              <a:gdLst/>
              <a:ahLst/>
              <a:cxnLst/>
              <a:rect l="l" t="t" r="r" b="b"/>
              <a:pathLst>
                <a:path w="451705" h="31616" extrusionOk="0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3" name="Google Shape;513;p9"/>
            <p:cNvSpPr/>
            <p:nvPr/>
          </p:nvSpPr>
          <p:spPr>
            <a:xfrm>
              <a:off x="-1630264" y="13255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4" name="Google Shape;514;p9"/>
            <p:cNvSpPr/>
            <p:nvPr/>
          </p:nvSpPr>
          <p:spPr>
            <a:xfrm>
              <a:off x="-1596155" y="8771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15" name="Google Shape;515;p9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516" name="Google Shape;516;p9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9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" name="Google Shape;518;p9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519" name="Google Shape;519;p9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1" name="Google Shape;521;p9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522" name="Google Shape;522;p9"/>
            <p:cNvSpPr/>
            <p:nvPr/>
          </p:nvSpPr>
          <p:spPr>
            <a:xfrm>
              <a:off x="-1570098" y="4560991"/>
              <a:ext cx="10957275" cy="761000"/>
            </a:xfrm>
            <a:custGeom>
              <a:avLst/>
              <a:gdLst/>
              <a:ahLst/>
              <a:cxnLst/>
              <a:rect l="l" t="t" r="r" b="b"/>
              <a:pathLst>
                <a:path w="438291" h="30440" extrusionOk="0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23" name="Google Shape;523;p9"/>
            <p:cNvSpPr/>
            <p:nvPr/>
          </p:nvSpPr>
          <p:spPr>
            <a:xfrm>
              <a:off x="-1391600" y="4642483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4" name="Google Shape;524;p9"/>
            <p:cNvSpPr/>
            <p:nvPr/>
          </p:nvSpPr>
          <p:spPr>
            <a:xfrm>
              <a:off x="-1426870" y="4692558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25" name="Google Shape;525;p9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526" name="Google Shape;526;p9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9" name="Google Shape;529;p9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530" name="Google Shape;530;p9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13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597" name="Google Shape;597;p13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3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3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3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3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3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3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3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2" name="Google Shape;632;p13"/>
          <p:cNvSpPr txBox="1">
            <a:spLocks noGrp="1"/>
          </p:cNvSpPr>
          <p:nvPr>
            <p:ph type="title" hasCustomPrompt="1"/>
          </p:nvPr>
        </p:nvSpPr>
        <p:spPr>
          <a:xfrm rot="1973">
            <a:off x="1365600" y="14578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2"/>
          </p:nvPr>
        </p:nvSpPr>
        <p:spPr>
          <a:xfrm>
            <a:off x="720000" y="19709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subTitle" idx="1"/>
          </p:nvPr>
        </p:nvSpPr>
        <p:spPr>
          <a:xfrm>
            <a:off x="720000" y="22863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3" hasCustomPrompt="1"/>
          </p:nvPr>
        </p:nvSpPr>
        <p:spPr>
          <a:xfrm rot="1973">
            <a:off x="1365600" y="31723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4"/>
          </p:nvPr>
        </p:nvSpPr>
        <p:spPr>
          <a:xfrm>
            <a:off x="720000" y="36092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subTitle" idx="5"/>
          </p:nvPr>
        </p:nvSpPr>
        <p:spPr>
          <a:xfrm>
            <a:off x="720000" y="39246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13"/>
          <p:cNvSpPr txBox="1">
            <a:spLocks noGrp="1"/>
          </p:cNvSpPr>
          <p:nvPr>
            <p:ph type="title" idx="6" hasCustomPrompt="1"/>
          </p:nvPr>
        </p:nvSpPr>
        <p:spPr>
          <a:xfrm rot="1973">
            <a:off x="4049400" y="14578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9" name="Google Shape;639;p13"/>
          <p:cNvSpPr txBox="1">
            <a:spLocks noGrp="1"/>
          </p:cNvSpPr>
          <p:nvPr>
            <p:ph type="title" idx="7"/>
          </p:nvPr>
        </p:nvSpPr>
        <p:spPr>
          <a:xfrm>
            <a:off x="3403800" y="19709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0" name="Google Shape;640;p13"/>
          <p:cNvSpPr txBox="1">
            <a:spLocks noGrp="1"/>
          </p:cNvSpPr>
          <p:nvPr>
            <p:ph type="subTitle" idx="8"/>
          </p:nvPr>
        </p:nvSpPr>
        <p:spPr>
          <a:xfrm>
            <a:off x="3403800" y="22863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13"/>
          <p:cNvSpPr txBox="1">
            <a:spLocks noGrp="1"/>
          </p:cNvSpPr>
          <p:nvPr>
            <p:ph type="title" idx="9" hasCustomPrompt="1"/>
          </p:nvPr>
        </p:nvSpPr>
        <p:spPr>
          <a:xfrm rot="1973">
            <a:off x="4049400" y="31723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2" name="Google Shape;642;p13"/>
          <p:cNvSpPr txBox="1">
            <a:spLocks noGrp="1"/>
          </p:cNvSpPr>
          <p:nvPr>
            <p:ph type="title" idx="13"/>
          </p:nvPr>
        </p:nvSpPr>
        <p:spPr>
          <a:xfrm>
            <a:off x="3403800" y="36092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3" name="Google Shape;643;p13"/>
          <p:cNvSpPr txBox="1">
            <a:spLocks noGrp="1"/>
          </p:cNvSpPr>
          <p:nvPr>
            <p:ph type="subTitle" idx="14"/>
          </p:nvPr>
        </p:nvSpPr>
        <p:spPr>
          <a:xfrm>
            <a:off x="3403800" y="39246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13"/>
          <p:cNvSpPr txBox="1">
            <a:spLocks noGrp="1"/>
          </p:cNvSpPr>
          <p:nvPr>
            <p:ph type="title" idx="15" hasCustomPrompt="1"/>
          </p:nvPr>
        </p:nvSpPr>
        <p:spPr>
          <a:xfrm rot="1973">
            <a:off x="6733200" y="14578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5" name="Google Shape;645;p13"/>
          <p:cNvSpPr txBox="1">
            <a:spLocks noGrp="1"/>
          </p:cNvSpPr>
          <p:nvPr>
            <p:ph type="title" idx="16"/>
          </p:nvPr>
        </p:nvSpPr>
        <p:spPr>
          <a:xfrm>
            <a:off x="6087600" y="19709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6" name="Google Shape;646;p13"/>
          <p:cNvSpPr txBox="1">
            <a:spLocks noGrp="1"/>
          </p:cNvSpPr>
          <p:nvPr>
            <p:ph type="subTitle" idx="17"/>
          </p:nvPr>
        </p:nvSpPr>
        <p:spPr>
          <a:xfrm>
            <a:off x="6087600" y="22863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13"/>
          <p:cNvSpPr txBox="1">
            <a:spLocks noGrp="1"/>
          </p:cNvSpPr>
          <p:nvPr>
            <p:ph type="title" idx="18" hasCustomPrompt="1"/>
          </p:nvPr>
        </p:nvSpPr>
        <p:spPr>
          <a:xfrm rot="1973">
            <a:off x="6733200" y="31723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8" name="Google Shape;648;p13"/>
          <p:cNvSpPr txBox="1">
            <a:spLocks noGrp="1"/>
          </p:cNvSpPr>
          <p:nvPr>
            <p:ph type="title" idx="19"/>
          </p:nvPr>
        </p:nvSpPr>
        <p:spPr>
          <a:xfrm>
            <a:off x="6087600" y="36092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9" name="Google Shape;649;p13"/>
          <p:cNvSpPr txBox="1">
            <a:spLocks noGrp="1"/>
          </p:cNvSpPr>
          <p:nvPr>
            <p:ph type="subTitle" idx="20"/>
          </p:nvPr>
        </p:nvSpPr>
        <p:spPr>
          <a:xfrm>
            <a:off x="6087600" y="39246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13"/>
          <p:cNvSpPr txBox="1">
            <a:spLocks noGrp="1"/>
          </p:cNvSpPr>
          <p:nvPr>
            <p:ph type="title" idx="21"/>
          </p:nvPr>
        </p:nvSpPr>
        <p:spPr>
          <a:xfrm>
            <a:off x="720000" y="558473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51" name="Google Shape;651;p13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652" name="Google Shape;652;p13"/>
            <p:cNvSpPr/>
            <p:nvPr/>
          </p:nvSpPr>
          <p:spPr>
            <a:xfrm>
              <a:off x="-1158211" y="-189410"/>
              <a:ext cx="11292625" cy="790400"/>
            </a:xfrm>
            <a:custGeom>
              <a:avLst/>
              <a:gdLst/>
              <a:ahLst/>
              <a:cxnLst/>
              <a:rect l="l" t="t" r="r" b="b"/>
              <a:pathLst>
                <a:path w="451705" h="31616" extrusionOk="0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53" name="Google Shape;653;p13"/>
            <p:cNvSpPr/>
            <p:nvPr/>
          </p:nvSpPr>
          <p:spPr>
            <a:xfrm>
              <a:off x="-1630264" y="13255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4" name="Google Shape;654;p13"/>
            <p:cNvSpPr/>
            <p:nvPr/>
          </p:nvSpPr>
          <p:spPr>
            <a:xfrm>
              <a:off x="-1596155" y="8771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55" name="Google Shape;655;p13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656" name="Google Shape;656;p13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3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3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659" name="Google Shape;659;p13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3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1" name="Google Shape;661;p13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662" name="Google Shape;662;p13"/>
            <p:cNvSpPr/>
            <p:nvPr/>
          </p:nvSpPr>
          <p:spPr>
            <a:xfrm>
              <a:off x="-1570098" y="4560991"/>
              <a:ext cx="10957275" cy="761000"/>
            </a:xfrm>
            <a:custGeom>
              <a:avLst/>
              <a:gdLst/>
              <a:ahLst/>
              <a:cxnLst/>
              <a:rect l="l" t="t" r="r" b="b"/>
              <a:pathLst>
                <a:path w="438291" h="30440" extrusionOk="0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63" name="Google Shape;663;p13"/>
            <p:cNvSpPr/>
            <p:nvPr/>
          </p:nvSpPr>
          <p:spPr>
            <a:xfrm>
              <a:off x="-1391600" y="4642483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64" name="Google Shape;664;p13"/>
            <p:cNvSpPr/>
            <p:nvPr/>
          </p:nvSpPr>
          <p:spPr>
            <a:xfrm>
              <a:off x="-1426870" y="4692558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65" name="Google Shape;665;p13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666" name="Google Shape;666;p13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3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3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9" name="Google Shape;669;p13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670" name="Google Shape;670;p13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MAIN_POINT_1"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oogle Shape;914;p18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915" name="Google Shape;915;p18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8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8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8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8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8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8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8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8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8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8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8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8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8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8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8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8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8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8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8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8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8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8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8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8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8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8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8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8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8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8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8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8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8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8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0" name="Google Shape;950;p18"/>
          <p:cNvSpPr txBox="1">
            <a:spLocks noGrp="1"/>
          </p:cNvSpPr>
          <p:nvPr>
            <p:ph type="subTitle" idx="1"/>
          </p:nvPr>
        </p:nvSpPr>
        <p:spPr>
          <a:xfrm rot="213">
            <a:off x="2145900" y="3067350"/>
            <a:ext cx="48522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1" name="Google Shape;951;p18"/>
          <p:cNvSpPr txBox="1">
            <a:spLocks noGrp="1"/>
          </p:cNvSpPr>
          <p:nvPr>
            <p:ph type="title"/>
          </p:nvPr>
        </p:nvSpPr>
        <p:spPr>
          <a:xfrm>
            <a:off x="1200150" y="1422700"/>
            <a:ext cx="6743700" cy="16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52" name="Google Shape;952;p18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953" name="Google Shape;953;p18"/>
            <p:cNvSpPr/>
            <p:nvPr/>
          </p:nvSpPr>
          <p:spPr>
            <a:xfrm>
              <a:off x="-1158211" y="-189410"/>
              <a:ext cx="11292625" cy="790400"/>
            </a:xfrm>
            <a:custGeom>
              <a:avLst/>
              <a:gdLst/>
              <a:ahLst/>
              <a:cxnLst/>
              <a:rect l="l" t="t" r="r" b="b"/>
              <a:pathLst>
                <a:path w="451705" h="31616" extrusionOk="0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54" name="Google Shape;954;p18"/>
            <p:cNvSpPr/>
            <p:nvPr/>
          </p:nvSpPr>
          <p:spPr>
            <a:xfrm>
              <a:off x="-1630264" y="13255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55" name="Google Shape;955;p18"/>
            <p:cNvSpPr/>
            <p:nvPr/>
          </p:nvSpPr>
          <p:spPr>
            <a:xfrm>
              <a:off x="-1596155" y="8771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956" name="Google Shape;956;p18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957" name="Google Shape;957;p18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8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9" name="Google Shape;959;p18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960" name="Google Shape;960;p18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18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2" name="Google Shape;962;p18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963" name="Google Shape;963;p18"/>
            <p:cNvSpPr/>
            <p:nvPr/>
          </p:nvSpPr>
          <p:spPr>
            <a:xfrm>
              <a:off x="-1570098" y="4560991"/>
              <a:ext cx="10957275" cy="761000"/>
            </a:xfrm>
            <a:custGeom>
              <a:avLst/>
              <a:gdLst/>
              <a:ahLst/>
              <a:cxnLst/>
              <a:rect l="l" t="t" r="r" b="b"/>
              <a:pathLst>
                <a:path w="438291" h="30440" extrusionOk="0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64" name="Google Shape;964;p18"/>
            <p:cNvSpPr/>
            <p:nvPr/>
          </p:nvSpPr>
          <p:spPr>
            <a:xfrm>
              <a:off x="-1391600" y="4642483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5" name="Google Shape;965;p18"/>
            <p:cNvSpPr/>
            <p:nvPr/>
          </p:nvSpPr>
          <p:spPr>
            <a:xfrm>
              <a:off x="-1426870" y="4692558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966" name="Google Shape;966;p18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967" name="Google Shape;967;p18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18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8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0" name="Google Shape;970;p18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971" name="Google Shape;971;p18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8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0" name="Google Shape;1680;p30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681" name="Google Shape;1681;p30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0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0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0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0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0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0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0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0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0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0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0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0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0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0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0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0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0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0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0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0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0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0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0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0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0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0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0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0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0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0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0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0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0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0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30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1717" name="Google Shape;1717;p30"/>
            <p:cNvSpPr/>
            <p:nvPr/>
          </p:nvSpPr>
          <p:spPr>
            <a:xfrm>
              <a:off x="-1158211" y="-189410"/>
              <a:ext cx="11292625" cy="790400"/>
            </a:xfrm>
            <a:custGeom>
              <a:avLst/>
              <a:gdLst/>
              <a:ahLst/>
              <a:cxnLst/>
              <a:rect l="l" t="t" r="r" b="b"/>
              <a:pathLst>
                <a:path w="451705" h="31616" extrusionOk="0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18" name="Google Shape;1718;p30"/>
            <p:cNvSpPr/>
            <p:nvPr/>
          </p:nvSpPr>
          <p:spPr>
            <a:xfrm>
              <a:off x="-1630264" y="13255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19" name="Google Shape;1719;p30"/>
            <p:cNvSpPr/>
            <p:nvPr/>
          </p:nvSpPr>
          <p:spPr>
            <a:xfrm>
              <a:off x="-1596155" y="8771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720" name="Google Shape;1720;p30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1721" name="Google Shape;1721;p30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0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3" name="Google Shape;1723;p30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1724" name="Google Shape;1724;p30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0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6" name="Google Shape;1726;p30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1727" name="Google Shape;1727;p30"/>
            <p:cNvSpPr/>
            <p:nvPr/>
          </p:nvSpPr>
          <p:spPr>
            <a:xfrm>
              <a:off x="-1570098" y="4560991"/>
              <a:ext cx="10957275" cy="761000"/>
            </a:xfrm>
            <a:custGeom>
              <a:avLst/>
              <a:gdLst/>
              <a:ahLst/>
              <a:cxnLst/>
              <a:rect l="l" t="t" r="r" b="b"/>
              <a:pathLst>
                <a:path w="438291" h="30440" extrusionOk="0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28" name="Google Shape;1728;p30"/>
            <p:cNvSpPr/>
            <p:nvPr/>
          </p:nvSpPr>
          <p:spPr>
            <a:xfrm>
              <a:off x="-1391600" y="4642483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29" name="Google Shape;1729;p30"/>
            <p:cNvSpPr/>
            <p:nvPr/>
          </p:nvSpPr>
          <p:spPr>
            <a:xfrm>
              <a:off x="-1426870" y="4692558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730" name="Google Shape;1730;p30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1731" name="Google Shape;1731;p30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0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0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4" name="Google Shape;1734;p30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1735" name="Google Shape;1735;p30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0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8" name="Google Shape;1738;p31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739" name="Google Shape;1739;p31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1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1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1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1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1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1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1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1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1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1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1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1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1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1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1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1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1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1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1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1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1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1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1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1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1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1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1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1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1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1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1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1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1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1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74" name="Google Shape;1774;p31"/>
          <p:cNvPicPr preferRelativeResize="0"/>
          <p:nvPr/>
        </p:nvPicPr>
        <p:blipFill rotWithShape="1">
          <a:blip r:embed="rId2">
            <a:alphaModFix/>
          </a:blip>
          <a:srcRect l="12492" t="18400" r="12342" b="12005"/>
          <a:stretch/>
        </p:blipFill>
        <p:spPr>
          <a:xfrm>
            <a:off x="8552275" y="3029175"/>
            <a:ext cx="1377700" cy="127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31"/>
          <p:cNvPicPr preferRelativeResize="0"/>
          <p:nvPr/>
        </p:nvPicPr>
        <p:blipFill rotWithShape="1">
          <a:blip r:embed="rId2">
            <a:alphaModFix/>
          </a:blip>
          <a:srcRect l="12492" t="18400" r="12342" b="12005"/>
          <a:stretch/>
        </p:blipFill>
        <p:spPr>
          <a:xfrm>
            <a:off x="-248325" y="592308"/>
            <a:ext cx="1452025" cy="1344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Zen Dots"/>
              <a:buNone/>
              <a:defRPr sz="3000" b="1" i="1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8" r:id="rId5"/>
    <p:sldLayoutId id="2147483659" r:id="rId6"/>
    <p:sldLayoutId id="2147483664" r:id="rId7"/>
    <p:sldLayoutId id="2147483676" r:id="rId8"/>
    <p:sldLayoutId id="214748367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www.youtube.com/watch?v=Y3qbLxz2kOk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35"/>
          <p:cNvSpPr txBox="1">
            <a:spLocks noGrp="1"/>
          </p:cNvSpPr>
          <p:nvPr>
            <p:ph type="ctrTitle"/>
          </p:nvPr>
        </p:nvSpPr>
        <p:spPr>
          <a:xfrm>
            <a:off x="876001" y="-968361"/>
            <a:ext cx="6336900" cy="207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TEAM 06</a:t>
            </a:r>
            <a:endParaRPr sz="3400" b="1" i="1">
              <a:solidFill>
                <a:schemeClr val="dk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788" name="Google Shape;1788;p35"/>
          <p:cNvSpPr/>
          <p:nvPr/>
        </p:nvSpPr>
        <p:spPr>
          <a:xfrm>
            <a:off x="6819132" y="494642"/>
            <a:ext cx="1641158" cy="158825"/>
          </a:xfrm>
          <a:prstGeom prst="rect">
            <a:avLst/>
          </a:prstGeom>
        </p:spPr>
        <p:txBody>
          <a:bodyPr lIns="91440" tIns="45720" rIns="91440" bIns="45720" numCol="1" anchor="t">
            <a:prstTxWarp prst="textPlain">
              <a:avLst/>
            </a:prstTxWarp>
          </a:bodyPr>
          <a:lstStyle/>
          <a:p>
            <a:pPr lvl="0" algn="ctr"/>
            <a:r>
              <a:rPr lang="vi-VN" b="1" i="1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Zen Dots"/>
              </a:rPr>
              <a:t>4TH</a:t>
            </a:r>
            <a:r>
              <a:rPr b="1" i="1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Zen Dots"/>
              </a:rPr>
              <a:t> GRADE</a:t>
            </a:r>
          </a:p>
        </p:txBody>
      </p:sp>
      <p:sp>
        <p:nvSpPr>
          <p:cNvPr id="1794" name="Google Shape;1794;p35"/>
          <p:cNvSpPr/>
          <p:nvPr/>
        </p:nvSpPr>
        <p:spPr>
          <a:xfrm>
            <a:off x="2395939" y="493060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35"/>
          <p:cNvSpPr/>
          <p:nvPr/>
        </p:nvSpPr>
        <p:spPr>
          <a:xfrm>
            <a:off x="5397433" y="493060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6" name="Google Shape;1796;p35"/>
          <p:cNvGrpSpPr/>
          <p:nvPr/>
        </p:nvGrpSpPr>
        <p:grpSpPr>
          <a:xfrm>
            <a:off x="1098552" y="223678"/>
            <a:ext cx="790213" cy="667702"/>
            <a:chOff x="2011449" y="225750"/>
            <a:chExt cx="790213" cy="667702"/>
          </a:xfrm>
        </p:grpSpPr>
        <p:pic>
          <p:nvPicPr>
            <p:cNvPr id="1797" name="Google Shape;1797;p35"/>
            <p:cNvPicPr preferRelativeResize="0"/>
            <p:nvPr/>
          </p:nvPicPr>
          <p:blipFill rotWithShape="1">
            <a:blip r:embed="rId3">
              <a:alphaModFix/>
            </a:blip>
            <a:srcRect t="4915"/>
            <a:stretch/>
          </p:blipFill>
          <p:spPr>
            <a:xfrm>
              <a:off x="2099438" y="225750"/>
              <a:ext cx="702225" cy="667702"/>
            </a:xfrm>
            <a:prstGeom prst="rect">
              <a:avLst/>
            </a:prstGeom>
            <a:noFill/>
            <a:ln>
              <a:noFill/>
            </a:ln>
            <a:effectLst>
              <a:outerShdw blurRad="157163" dist="104775" dir="3180000" algn="bl" rotWithShape="0">
                <a:srgbClr val="0E6790">
                  <a:alpha val="62000"/>
                </a:srgbClr>
              </a:outerShdw>
            </a:effectLst>
          </p:spPr>
        </p:pic>
        <p:grpSp>
          <p:nvGrpSpPr>
            <p:cNvPr id="1798" name="Google Shape;1798;p35"/>
            <p:cNvGrpSpPr/>
            <p:nvPr/>
          </p:nvGrpSpPr>
          <p:grpSpPr>
            <a:xfrm>
              <a:off x="2011449" y="446025"/>
              <a:ext cx="785500" cy="283075"/>
              <a:chOff x="2011449" y="446025"/>
              <a:chExt cx="785500" cy="283075"/>
            </a:xfrm>
          </p:grpSpPr>
          <p:sp>
            <p:nvSpPr>
              <p:cNvPr id="1799" name="Google Shape;1799;p35"/>
              <p:cNvSpPr/>
              <p:nvPr/>
            </p:nvSpPr>
            <p:spPr>
              <a:xfrm>
                <a:off x="2011449" y="446025"/>
                <a:ext cx="785500" cy="169975"/>
              </a:xfrm>
              <a:custGeom>
                <a:avLst/>
                <a:gdLst/>
                <a:ahLst/>
                <a:cxnLst/>
                <a:rect l="l" t="t" r="r" b="b"/>
                <a:pathLst>
                  <a:path w="31420" h="6799" extrusionOk="0">
                    <a:moveTo>
                      <a:pt x="5219" y="0"/>
                    </a:moveTo>
                    <a:cubicBezTo>
                      <a:pt x="4696" y="65"/>
                      <a:pt x="2948" y="65"/>
                      <a:pt x="2082" y="392"/>
                    </a:cubicBezTo>
                    <a:cubicBezTo>
                      <a:pt x="1216" y="719"/>
                      <a:pt x="154" y="1422"/>
                      <a:pt x="23" y="1961"/>
                    </a:cubicBezTo>
                    <a:cubicBezTo>
                      <a:pt x="-108" y="2500"/>
                      <a:pt x="318" y="3055"/>
                      <a:pt x="1298" y="3627"/>
                    </a:cubicBezTo>
                    <a:cubicBezTo>
                      <a:pt x="2278" y="4199"/>
                      <a:pt x="3667" y="4869"/>
                      <a:pt x="5905" y="5392"/>
                    </a:cubicBezTo>
                    <a:cubicBezTo>
                      <a:pt x="8143" y="5915"/>
                      <a:pt x="11508" y="6633"/>
                      <a:pt x="14727" y="6764"/>
                    </a:cubicBezTo>
                    <a:cubicBezTo>
                      <a:pt x="17946" y="6895"/>
                      <a:pt x="22521" y="6650"/>
                      <a:pt x="25217" y="6176"/>
                    </a:cubicBezTo>
                    <a:cubicBezTo>
                      <a:pt x="27913" y="5702"/>
                      <a:pt x="29971" y="4607"/>
                      <a:pt x="30902" y="3921"/>
                    </a:cubicBezTo>
                    <a:cubicBezTo>
                      <a:pt x="31833" y="3235"/>
                      <a:pt x="31327" y="2500"/>
                      <a:pt x="30804" y="2059"/>
                    </a:cubicBezTo>
                    <a:cubicBezTo>
                      <a:pt x="30281" y="1618"/>
                      <a:pt x="28272" y="1406"/>
                      <a:pt x="27765" y="1275"/>
                    </a:cubicBezTo>
                  </a:path>
                </a:pathLst>
              </a:custGeom>
              <a:noFill/>
              <a:ln w="9525" cap="flat" cmpd="sng">
                <a:solidFill>
                  <a:srgbClr val="0E679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0" name="Google Shape;1800;p35"/>
              <p:cNvSpPr/>
              <p:nvPr/>
            </p:nvSpPr>
            <p:spPr>
              <a:xfrm>
                <a:off x="2011449" y="509750"/>
                <a:ext cx="784925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6625" extrusionOk="0">
                    <a:moveTo>
                      <a:pt x="4729" y="0"/>
                    </a:moveTo>
                    <a:cubicBezTo>
                      <a:pt x="4288" y="36"/>
                      <a:pt x="2866" y="-80"/>
                      <a:pt x="2082" y="218"/>
                    </a:cubicBezTo>
                    <a:cubicBezTo>
                      <a:pt x="1298" y="516"/>
                      <a:pt x="154" y="1248"/>
                      <a:pt x="23" y="1787"/>
                    </a:cubicBezTo>
                    <a:cubicBezTo>
                      <a:pt x="-108" y="2326"/>
                      <a:pt x="318" y="2881"/>
                      <a:pt x="1298" y="3453"/>
                    </a:cubicBezTo>
                    <a:cubicBezTo>
                      <a:pt x="2278" y="4025"/>
                      <a:pt x="3667" y="4695"/>
                      <a:pt x="5905" y="5218"/>
                    </a:cubicBezTo>
                    <a:cubicBezTo>
                      <a:pt x="8143" y="5741"/>
                      <a:pt x="11508" y="6459"/>
                      <a:pt x="14727" y="6590"/>
                    </a:cubicBezTo>
                    <a:cubicBezTo>
                      <a:pt x="17946" y="6721"/>
                      <a:pt x="22521" y="6476"/>
                      <a:pt x="25217" y="6002"/>
                    </a:cubicBezTo>
                    <a:cubicBezTo>
                      <a:pt x="27913" y="5528"/>
                      <a:pt x="29971" y="4433"/>
                      <a:pt x="30902" y="3747"/>
                    </a:cubicBezTo>
                    <a:cubicBezTo>
                      <a:pt x="31833" y="3061"/>
                      <a:pt x="31245" y="2314"/>
                      <a:pt x="30804" y="1885"/>
                    </a:cubicBezTo>
                    <a:cubicBezTo>
                      <a:pt x="30363" y="1457"/>
                      <a:pt x="28680" y="1294"/>
                      <a:pt x="28255" y="1176"/>
                    </a:cubicBezTo>
                  </a:path>
                </a:pathLst>
              </a:custGeom>
              <a:noFill/>
              <a:ln w="9525" cap="flat" cmpd="sng">
                <a:solidFill>
                  <a:srgbClr val="0E679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1" name="Google Shape;1801;p35"/>
              <p:cNvSpPr/>
              <p:nvPr/>
            </p:nvSpPr>
            <p:spPr>
              <a:xfrm>
                <a:off x="2011450" y="563475"/>
                <a:ext cx="765773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6625" extrusionOk="0">
                    <a:moveTo>
                      <a:pt x="4729" y="0"/>
                    </a:moveTo>
                    <a:cubicBezTo>
                      <a:pt x="4288" y="36"/>
                      <a:pt x="2866" y="-80"/>
                      <a:pt x="2082" y="218"/>
                    </a:cubicBezTo>
                    <a:cubicBezTo>
                      <a:pt x="1298" y="516"/>
                      <a:pt x="154" y="1248"/>
                      <a:pt x="23" y="1787"/>
                    </a:cubicBezTo>
                    <a:cubicBezTo>
                      <a:pt x="-108" y="2326"/>
                      <a:pt x="318" y="2881"/>
                      <a:pt x="1298" y="3453"/>
                    </a:cubicBezTo>
                    <a:cubicBezTo>
                      <a:pt x="2278" y="4025"/>
                      <a:pt x="3667" y="4695"/>
                      <a:pt x="5905" y="5218"/>
                    </a:cubicBezTo>
                    <a:cubicBezTo>
                      <a:pt x="8143" y="5741"/>
                      <a:pt x="11508" y="6459"/>
                      <a:pt x="14727" y="6590"/>
                    </a:cubicBezTo>
                    <a:cubicBezTo>
                      <a:pt x="17946" y="6721"/>
                      <a:pt x="22521" y="6476"/>
                      <a:pt x="25217" y="6002"/>
                    </a:cubicBezTo>
                    <a:cubicBezTo>
                      <a:pt x="27913" y="5528"/>
                      <a:pt x="29971" y="4433"/>
                      <a:pt x="30902" y="3747"/>
                    </a:cubicBezTo>
                    <a:cubicBezTo>
                      <a:pt x="31833" y="3061"/>
                      <a:pt x="31245" y="2314"/>
                      <a:pt x="30804" y="1885"/>
                    </a:cubicBezTo>
                    <a:cubicBezTo>
                      <a:pt x="30363" y="1457"/>
                      <a:pt x="28680" y="1294"/>
                      <a:pt x="28255" y="1176"/>
                    </a:cubicBezTo>
                  </a:path>
                </a:pathLst>
              </a:custGeom>
              <a:noFill/>
              <a:ln w="9525" cap="flat" cmpd="sng">
                <a:solidFill>
                  <a:srgbClr val="0E679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1808" name="Google Shape;1808;p35"/>
          <p:cNvPicPr preferRelativeResize="0"/>
          <p:nvPr/>
        </p:nvPicPr>
        <p:blipFill rotWithShape="1">
          <a:blip r:embed="rId4">
            <a:alphaModFix/>
          </a:blip>
          <a:srcRect t="6061" b="8687"/>
          <a:stretch/>
        </p:blipFill>
        <p:spPr>
          <a:xfrm rot="7611348">
            <a:off x="7589821" y="787373"/>
            <a:ext cx="1339308" cy="1206956"/>
          </a:xfrm>
          <a:prstGeom prst="rect">
            <a:avLst/>
          </a:prstGeom>
          <a:noFill/>
          <a:ln>
            <a:noFill/>
          </a:ln>
          <a:effectLst>
            <a:outerShdw blurRad="142875" dist="76200" dir="5400000" algn="bl" rotWithShape="0">
              <a:srgbClr val="0E6790">
                <a:alpha val="82000"/>
              </a:srgbClr>
            </a:outerShdw>
          </a:effec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CADDC9B0-C855-7DAE-3153-6238E68883B7}"/>
              </a:ext>
            </a:extLst>
          </p:cNvPr>
          <p:cNvSpPr txBox="1"/>
          <p:nvPr/>
        </p:nvSpPr>
        <p:spPr>
          <a:xfrm>
            <a:off x="-722660" y="1760382"/>
            <a:ext cx="5173972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50"/>
              </a:lnSpc>
            </a:pPr>
            <a:r>
              <a:rPr lang="en-US" sz="2000" b="1" u="sng">
                <a:solidFill>
                  <a:schemeClr val="bg2"/>
                </a:solidFill>
                <a:latin typeface="Calibri"/>
              </a:rPr>
              <a:t>PHÂN CÔNG NHIỆM VỤ</a:t>
            </a:r>
          </a:p>
        </p:txBody>
      </p:sp>
      <p:pic>
        <p:nvPicPr>
          <p:cNvPr id="4" name="Hình ảnh 3" descr="Ảnh có chứa văn bản, ảnh chụp màn hình, Phông chữ, số&#10;&#10;Mô tả được tự động tạo">
            <a:extLst>
              <a:ext uri="{FF2B5EF4-FFF2-40B4-BE49-F238E27FC236}">
                <a16:creationId xmlns:a16="http://schemas.microsoft.com/office/drawing/2014/main" id="{172859C4-9C1A-4DCF-1AE2-2B4F639DB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1085" y="1101436"/>
            <a:ext cx="4784149" cy="35207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39"/>
          <p:cNvSpPr/>
          <p:nvPr/>
        </p:nvSpPr>
        <p:spPr>
          <a:xfrm>
            <a:off x="1258174" y="318542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39"/>
          <p:cNvSpPr/>
          <p:nvPr/>
        </p:nvSpPr>
        <p:spPr>
          <a:xfrm>
            <a:off x="5636531" y="318542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AAAD6CE0-3787-827B-F031-AB25E59FD5A2}"/>
              </a:ext>
            </a:extLst>
          </p:cNvPr>
          <p:cNvSpPr txBox="1"/>
          <p:nvPr/>
        </p:nvSpPr>
        <p:spPr>
          <a:xfrm>
            <a:off x="1354666" y="-396006"/>
            <a:ext cx="4581116" cy="1238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78"/>
              </a:lnSpc>
            </a:pPr>
            <a:r>
              <a:rPr lang="en-US" sz="3500">
                <a:solidFill>
                  <a:schemeClr val="bg2"/>
                </a:solidFill>
                <a:latin typeface="Congenial Black" panose="02000503040000020004" pitchFamily="2" charset="0"/>
              </a:rPr>
              <a:t>OOP TECHNIQUES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34069CA5-6AD7-F418-5A08-33814AD61330}"/>
              </a:ext>
            </a:extLst>
          </p:cNvPr>
          <p:cNvSpPr txBox="1"/>
          <p:nvPr/>
        </p:nvSpPr>
        <p:spPr>
          <a:xfrm>
            <a:off x="409810" y="744440"/>
            <a:ext cx="5087993" cy="355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1800" b="1" u="sng">
                <a:solidFill>
                  <a:schemeClr val="bg2"/>
                </a:solidFill>
                <a:latin typeface="Congenial SemiBold"/>
              </a:rPr>
              <a:t>03 – </a:t>
            </a:r>
            <a:r>
              <a:rPr lang="en-US" sz="1800" b="1" u="sng" err="1">
                <a:solidFill>
                  <a:schemeClr val="bg2"/>
                </a:solidFill>
                <a:latin typeface="Congenial SemiBold"/>
              </a:rPr>
              <a:t>Kế</a:t>
            </a:r>
            <a:r>
              <a:rPr lang="en-US" sz="1800" b="1" u="sng">
                <a:solidFill>
                  <a:schemeClr val="bg2"/>
                </a:solidFill>
                <a:latin typeface="Congenial SemiBold"/>
              </a:rPr>
              <a:t> </a:t>
            </a:r>
            <a:r>
              <a:rPr lang="en-US" sz="1800" b="1" u="sng" err="1">
                <a:solidFill>
                  <a:schemeClr val="bg2"/>
                </a:solidFill>
                <a:latin typeface="Congenial SemiBold"/>
              </a:rPr>
              <a:t>thừa</a:t>
            </a:r>
            <a:r>
              <a:rPr lang="en-US" sz="1800" b="1" u="sng">
                <a:solidFill>
                  <a:schemeClr val="bg2"/>
                </a:solidFill>
                <a:latin typeface="Congenial SemiBold"/>
              </a:rPr>
              <a:t> (Inheritance)</a:t>
            </a: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8BB197B3-1B59-9316-2229-3E4F83B7AAE9}"/>
              </a:ext>
            </a:extLst>
          </p:cNvPr>
          <p:cNvSpPr txBox="1"/>
          <p:nvPr/>
        </p:nvSpPr>
        <p:spPr>
          <a:xfrm>
            <a:off x="331645" y="1277692"/>
            <a:ext cx="3386033" cy="5052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b="1" err="1">
                <a:solidFill>
                  <a:schemeClr val="bg2"/>
                </a:solidFill>
                <a:latin typeface="Calibri"/>
                <a:cs typeface="Montserrat Semi-Bold"/>
              </a:rPr>
              <a:t>Lớp</a:t>
            </a:r>
            <a:r>
              <a:rPr lang="en-US" b="1">
                <a:solidFill>
                  <a:schemeClr val="bg2"/>
                </a:solidFill>
                <a:latin typeface="Calibri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Calibri"/>
                <a:cs typeface="Montserrat Semi-Bold"/>
              </a:rPr>
              <a:t>SmallGem</a:t>
            </a:r>
            <a:r>
              <a:rPr lang="en-US" b="1">
                <a:solidFill>
                  <a:schemeClr val="bg2"/>
                </a:solidFill>
                <a:latin typeface="Calibri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Calibri"/>
                <a:cs typeface="Montserrat Semi-Bold"/>
              </a:rPr>
              <a:t>và</a:t>
            </a:r>
            <a:r>
              <a:rPr lang="en-US" b="1">
                <a:solidFill>
                  <a:schemeClr val="bg2"/>
                </a:solidFill>
                <a:latin typeface="Calibri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Calibri"/>
                <a:cs typeface="Montserrat Semi-Bold"/>
              </a:rPr>
              <a:t>BigGem</a:t>
            </a:r>
            <a:r>
              <a:rPr lang="en-US" b="1">
                <a:solidFill>
                  <a:schemeClr val="bg2"/>
                </a:solidFill>
                <a:latin typeface="Calibri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Calibri"/>
                <a:cs typeface="Montserrat Semi-Bold"/>
              </a:rPr>
              <a:t>kế</a:t>
            </a:r>
            <a:r>
              <a:rPr lang="en-US" b="1">
                <a:solidFill>
                  <a:schemeClr val="bg2"/>
                </a:solidFill>
                <a:latin typeface="Calibri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Calibri"/>
                <a:cs typeface="Montserrat Semi-Bold"/>
              </a:rPr>
              <a:t>thừa</a:t>
            </a:r>
            <a:r>
              <a:rPr lang="en-US" b="1">
                <a:solidFill>
                  <a:schemeClr val="bg2"/>
                </a:solidFill>
                <a:latin typeface="Calibri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Calibri"/>
                <a:cs typeface="Montserrat Semi-Bold"/>
              </a:rPr>
              <a:t>lớp</a:t>
            </a:r>
            <a:r>
              <a:rPr lang="en-US" b="1">
                <a:solidFill>
                  <a:schemeClr val="bg2"/>
                </a:solidFill>
                <a:latin typeface="Calibri"/>
                <a:cs typeface="Montserrat Semi-Bold"/>
              </a:rPr>
              <a:t> Gem:</a:t>
            </a:r>
            <a:endParaRPr lang="vi-VN" b="1">
              <a:solidFill>
                <a:schemeClr val="bg2"/>
              </a:solidFill>
              <a:latin typeface="Calibri"/>
              <a:cs typeface="Montserrat Semi-Bold"/>
            </a:endParaRPr>
          </a:p>
          <a:p>
            <a:pPr>
              <a:lnSpc>
                <a:spcPct val="150000"/>
              </a:lnSpc>
            </a:pPr>
            <a:endParaRPr lang="en-US" b="1">
              <a:solidFill>
                <a:schemeClr val="bg2"/>
              </a:solidFill>
              <a:latin typeface="Calibri"/>
              <a:cs typeface="Montserrat Semi-Bold"/>
            </a:endParaRP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8CD95C39-B95C-A22D-967D-6081D16A67BC}"/>
              </a:ext>
            </a:extLst>
          </p:cNvPr>
          <p:cNvSpPr txBox="1"/>
          <p:nvPr/>
        </p:nvSpPr>
        <p:spPr>
          <a:xfrm>
            <a:off x="4854419" y="1280760"/>
            <a:ext cx="3646568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b="1" err="1">
                <a:solidFill>
                  <a:schemeClr val="bg2"/>
                </a:solidFill>
                <a:latin typeface="Calibri"/>
                <a:cs typeface="Montserrat Semi-Bold"/>
              </a:rPr>
              <a:t>Lớp</a:t>
            </a:r>
            <a:r>
              <a:rPr lang="en-US" b="1">
                <a:solidFill>
                  <a:schemeClr val="bg2"/>
                </a:solidFill>
                <a:latin typeface="Calibri"/>
                <a:cs typeface="Montserrat Semi-Bold"/>
              </a:rPr>
              <a:t> Square </a:t>
            </a:r>
            <a:r>
              <a:rPr lang="en-US" b="1" err="1">
                <a:solidFill>
                  <a:schemeClr val="bg2"/>
                </a:solidFill>
                <a:latin typeface="Calibri"/>
                <a:cs typeface="Montserrat Semi-Bold"/>
              </a:rPr>
              <a:t>và</a:t>
            </a:r>
            <a:r>
              <a:rPr lang="en-US" b="1">
                <a:solidFill>
                  <a:schemeClr val="bg2"/>
                </a:solidFill>
                <a:latin typeface="Calibri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Calibri"/>
                <a:cs typeface="Montserrat Semi-Bold"/>
              </a:rPr>
              <a:t>lớp</a:t>
            </a:r>
            <a:r>
              <a:rPr lang="en-US" b="1">
                <a:solidFill>
                  <a:schemeClr val="bg2"/>
                </a:solidFill>
                <a:latin typeface="Calibri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Calibri"/>
                <a:cs typeface="Montserrat Semi-Bold"/>
              </a:rPr>
              <a:t>SemiCircle</a:t>
            </a:r>
            <a:r>
              <a:rPr lang="en-US" b="1">
                <a:solidFill>
                  <a:schemeClr val="bg2"/>
                </a:solidFill>
                <a:latin typeface="Calibri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Calibri"/>
                <a:cs typeface="Montserrat Semi-Bold"/>
              </a:rPr>
              <a:t>kế</a:t>
            </a:r>
            <a:r>
              <a:rPr lang="en-US" b="1">
                <a:solidFill>
                  <a:schemeClr val="bg2"/>
                </a:solidFill>
                <a:latin typeface="Calibri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Calibri"/>
                <a:cs typeface="Montserrat Semi-Bold"/>
              </a:rPr>
              <a:t>thừa</a:t>
            </a:r>
            <a:r>
              <a:rPr lang="en-US" b="1">
                <a:solidFill>
                  <a:schemeClr val="bg2"/>
                </a:solidFill>
                <a:latin typeface="Calibri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Calibri"/>
                <a:cs typeface="Montserrat Semi-Bold"/>
              </a:rPr>
              <a:t>từ</a:t>
            </a:r>
            <a:r>
              <a:rPr lang="en-US" b="1">
                <a:solidFill>
                  <a:schemeClr val="bg2"/>
                </a:solidFill>
                <a:latin typeface="Calibri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Calibri"/>
                <a:cs typeface="Montserrat Semi-Bold"/>
              </a:rPr>
              <a:t>lớp</a:t>
            </a:r>
            <a:r>
              <a:rPr lang="en-US" b="1">
                <a:solidFill>
                  <a:schemeClr val="bg2"/>
                </a:solidFill>
                <a:latin typeface="Calibri"/>
                <a:cs typeface="Montserrat Semi-Bold"/>
              </a:rPr>
              <a:t> Cell </a:t>
            </a:r>
            <a:endParaRPr lang="vi-VN" b="1">
              <a:solidFill>
                <a:schemeClr val="bg2"/>
              </a:solidFill>
              <a:latin typeface="Calibri"/>
              <a:cs typeface="Montserrat Semi-Bold"/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BC56AFA-445E-1874-6685-6E9853960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06" y="1571344"/>
            <a:ext cx="2802033" cy="1572187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00D506F-CD30-4C59-3980-6A185C616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66" y="3102068"/>
            <a:ext cx="2800911" cy="1578349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9D86712-6D86-BDC0-E219-8E4A30937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791" y="1652026"/>
            <a:ext cx="3655359" cy="1125072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C463684-BB5A-E830-1947-E3AF0903F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2550" y="2768413"/>
            <a:ext cx="3643032" cy="99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70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39"/>
          <p:cNvSpPr/>
          <p:nvPr/>
        </p:nvSpPr>
        <p:spPr>
          <a:xfrm>
            <a:off x="1258174" y="318542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39"/>
          <p:cNvSpPr/>
          <p:nvPr/>
        </p:nvSpPr>
        <p:spPr>
          <a:xfrm>
            <a:off x="5636531" y="318542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AAAD6CE0-3787-827B-F031-AB25E59FD5A2}"/>
              </a:ext>
            </a:extLst>
          </p:cNvPr>
          <p:cNvSpPr txBox="1"/>
          <p:nvPr/>
        </p:nvSpPr>
        <p:spPr>
          <a:xfrm>
            <a:off x="1354666" y="-396006"/>
            <a:ext cx="4581116" cy="1238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78"/>
              </a:lnSpc>
            </a:pPr>
            <a:r>
              <a:rPr lang="en-US" sz="3500">
                <a:solidFill>
                  <a:schemeClr val="bg2"/>
                </a:solidFill>
                <a:latin typeface="Congenial Black" panose="02000503040000020004" pitchFamily="2" charset="0"/>
              </a:rPr>
              <a:t>OOP TECHNIQUES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34069CA5-6AD7-F418-5A08-33814AD61330}"/>
              </a:ext>
            </a:extLst>
          </p:cNvPr>
          <p:cNvSpPr txBox="1"/>
          <p:nvPr/>
        </p:nvSpPr>
        <p:spPr>
          <a:xfrm>
            <a:off x="409810" y="744440"/>
            <a:ext cx="5087993" cy="355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1800" b="1" u="sng">
                <a:solidFill>
                  <a:schemeClr val="bg2"/>
                </a:solidFill>
                <a:latin typeface="Congenial SemiBold"/>
              </a:rPr>
              <a:t>04 –</a:t>
            </a:r>
            <a:r>
              <a:rPr lang="en-US" sz="1800" b="1" u="sng" err="1">
                <a:solidFill>
                  <a:schemeClr val="bg2"/>
                </a:solidFill>
                <a:latin typeface="Congenial SemiBold"/>
              </a:rPr>
              <a:t>Đa</a:t>
            </a:r>
            <a:r>
              <a:rPr lang="en-US" sz="1800" b="1" u="sng">
                <a:solidFill>
                  <a:schemeClr val="bg2"/>
                </a:solidFill>
                <a:latin typeface="Congenial SemiBold"/>
              </a:rPr>
              <a:t> </a:t>
            </a:r>
            <a:r>
              <a:rPr lang="en-US" sz="1800" b="1" u="sng" err="1">
                <a:solidFill>
                  <a:schemeClr val="bg2"/>
                </a:solidFill>
                <a:latin typeface="Congenial SemiBold"/>
              </a:rPr>
              <a:t>hình</a:t>
            </a:r>
            <a:r>
              <a:rPr lang="en-US" sz="1800" b="1" u="sng">
                <a:solidFill>
                  <a:schemeClr val="bg2"/>
                </a:solidFill>
                <a:latin typeface="Congenial SemiBold"/>
              </a:rPr>
              <a:t> (Polymorphism)</a:t>
            </a: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8BB197B3-1B59-9316-2229-3E4F83B7AAE9}"/>
              </a:ext>
            </a:extLst>
          </p:cNvPr>
          <p:cNvSpPr txBox="1"/>
          <p:nvPr/>
        </p:nvSpPr>
        <p:spPr>
          <a:xfrm>
            <a:off x="331645" y="1277692"/>
            <a:ext cx="2915386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1600" b="1">
                <a:solidFill>
                  <a:schemeClr val="bg2"/>
                </a:solidFill>
                <a:latin typeface="Calibri"/>
                <a:cs typeface="Montserrat Semi-Bold"/>
              </a:rPr>
              <a:t>Method overloading</a:t>
            </a:r>
            <a:endParaRPr lang="vi-VN" sz="1600" b="1">
              <a:solidFill>
                <a:schemeClr val="bg2"/>
              </a:solidFill>
              <a:latin typeface="Calibri"/>
              <a:cs typeface="Montserrat Semi-Bold"/>
            </a:endParaRPr>
          </a:p>
          <a:p>
            <a:pPr marL="285750" indent="-285750" algn="just">
              <a:buFont typeface="Arial"/>
              <a:buChar char="-"/>
            </a:pPr>
            <a:r>
              <a:rPr lang="en-US" b="1">
                <a:solidFill>
                  <a:schemeClr val="bg2"/>
                </a:solidFill>
                <a:latin typeface="Calibri"/>
                <a:cs typeface="Montserrat Semi-Bold"/>
              </a:rPr>
              <a:t>Trong </a:t>
            </a:r>
            <a:r>
              <a:rPr lang="en-US" b="1" err="1">
                <a:solidFill>
                  <a:schemeClr val="bg2"/>
                </a:solidFill>
                <a:latin typeface="Calibri"/>
                <a:cs typeface="Montserrat Semi-Bold"/>
              </a:rPr>
              <a:t>lớp</a:t>
            </a:r>
            <a:r>
              <a:rPr lang="en-US" b="1">
                <a:solidFill>
                  <a:schemeClr val="bg2"/>
                </a:solidFill>
                <a:latin typeface="Calibri"/>
                <a:cs typeface="Montserrat Semi-Bold"/>
              </a:rPr>
              <a:t> Player, overloading </a:t>
            </a:r>
            <a:r>
              <a:rPr lang="en-US" b="1" err="1">
                <a:solidFill>
                  <a:schemeClr val="bg2"/>
                </a:solidFill>
                <a:latin typeface="Calibri"/>
                <a:cs typeface="Montserrat Semi-Bold"/>
              </a:rPr>
              <a:t>các</a:t>
            </a:r>
            <a:r>
              <a:rPr lang="en-US" b="1">
                <a:solidFill>
                  <a:schemeClr val="bg2"/>
                </a:solidFill>
                <a:latin typeface="Calibri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Calibri"/>
                <a:cs typeface="Montserrat Semi-Bold"/>
              </a:rPr>
              <a:t>phương</a:t>
            </a:r>
            <a:r>
              <a:rPr lang="en-US" b="1">
                <a:solidFill>
                  <a:schemeClr val="bg2"/>
                </a:solidFill>
                <a:latin typeface="Calibri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Calibri"/>
                <a:cs typeface="Montserrat Semi-Bold"/>
              </a:rPr>
              <a:t>thức</a:t>
            </a:r>
            <a:r>
              <a:rPr lang="en-US" b="1">
                <a:solidFill>
                  <a:schemeClr val="bg2"/>
                </a:solidFill>
                <a:latin typeface="Calibri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Calibri"/>
                <a:cs typeface="Montserrat Semi-Bold"/>
              </a:rPr>
              <a:t>khởi</a:t>
            </a:r>
            <a:r>
              <a:rPr lang="en-US" b="1">
                <a:solidFill>
                  <a:schemeClr val="bg2"/>
                </a:solidFill>
                <a:latin typeface="Calibri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Calibri"/>
                <a:cs typeface="Montserrat Semi-Bold"/>
              </a:rPr>
              <a:t>tạo</a:t>
            </a:r>
            <a:r>
              <a:rPr lang="en-US" b="1">
                <a:solidFill>
                  <a:schemeClr val="bg2"/>
                </a:solidFill>
                <a:latin typeface="Calibri"/>
                <a:cs typeface="Montserrat Semi-Bold"/>
              </a:rPr>
              <a:t> Player:</a:t>
            </a:r>
          </a:p>
        </p:txBody>
      </p:sp>
      <p:pic>
        <p:nvPicPr>
          <p:cNvPr id="4" name="Hình ảnh 3" descr="Ảnh có chứa văn bản, ảnh chụp màn hình, Phông chữ&#10;&#10;Mô tả được tự động tạo">
            <a:extLst>
              <a:ext uri="{FF2B5EF4-FFF2-40B4-BE49-F238E27FC236}">
                <a16:creationId xmlns:a16="http://schemas.microsoft.com/office/drawing/2014/main" id="{C717BE8B-955C-11F2-93A8-5BD464F9C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89" y="2237694"/>
            <a:ext cx="2152650" cy="1647825"/>
          </a:xfrm>
          <a:prstGeom prst="rect">
            <a:avLst/>
          </a:prstGeom>
        </p:spPr>
      </p:pic>
      <p:sp>
        <p:nvSpPr>
          <p:cNvPr id="5" name="TextBox 17">
            <a:extLst>
              <a:ext uri="{FF2B5EF4-FFF2-40B4-BE49-F238E27FC236}">
                <a16:creationId xmlns:a16="http://schemas.microsoft.com/office/drawing/2014/main" id="{E10BD479-7F55-0C11-FAA7-AD85D8FA0733}"/>
              </a:ext>
            </a:extLst>
          </p:cNvPr>
          <p:cNvSpPr txBox="1"/>
          <p:nvPr/>
        </p:nvSpPr>
        <p:spPr>
          <a:xfrm>
            <a:off x="4361894" y="1278759"/>
            <a:ext cx="3747422" cy="892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1600" b="1">
                <a:solidFill>
                  <a:schemeClr val="bg2"/>
                </a:solidFill>
                <a:latin typeface="Calibri"/>
                <a:cs typeface="Montserrat Semi-Bold"/>
              </a:rPr>
              <a:t>Method overriding:</a:t>
            </a:r>
            <a:endParaRPr lang="vi-VN" sz="1600" b="1">
              <a:solidFill>
                <a:schemeClr val="bg2"/>
              </a:solidFill>
              <a:latin typeface="Calibri"/>
              <a:cs typeface="Montserrat Semi-Bold"/>
            </a:endParaRPr>
          </a:p>
          <a:p>
            <a:pPr marL="285750" lvl="1" indent="-285750" algn="just">
              <a:buFont typeface="Calibri"/>
              <a:buChar char="-"/>
            </a:pPr>
            <a:r>
              <a:rPr lang="en-US" b="1">
                <a:solidFill>
                  <a:schemeClr val="bg2"/>
                </a:solidFill>
                <a:latin typeface="Calibri"/>
                <a:cs typeface="Montserrat Semi-Bold"/>
              </a:rPr>
              <a:t>Trong </a:t>
            </a:r>
            <a:r>
              <a:rPr lang="en-US" b="1" err="1">
                <a:solidFill>
                  <a:schemeClr val="bg2"/>
                </a:solidFill>
                <a:latin typeface="Calibri"/>
                <a:cs typeface="Montserrat Semi-Bold"/>
              </a:rPr>
              <a:t>lớp</a:t>
            </a:r>
            <a:r>
              <a:rPr lang="en-US" b="1">
                <a:solidFill>
                  <a:schemeClr val="bg2"/>
                </a:solidFill>
                <a:latin typeface="Calibri"/>
                <a:cs typeface="Montserrat Semi-Bold"/>
              </a:rPr>
              <a:t> Main, overriding </a:t>
            </a:r>
            <a:r>
              <a:rPr lang="en-US" b="1" err="1">
                <a:solidFill>
                  <a:schemeClr val="bg2"/>
                </a:solidFill>
                <a:latin typeface="Calibri"/>
                <a:cs typeface="Montserrat Semi-Bold"/>
              </a:rPr>
              <a:t>phương</a:t>
            </a:r>
            <a:r>
              <a:rPr lang="en-US" b="1">
                <a:solidFill>
                  <a:schemeClr val="bg2"/>
                </a:solidFill>
                <a:latin typeface="Calibri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Calibri"/>
                <a:cs typeface="Montserrat Semi-Bold"/>
              </a:rPr>
              <a:t>thức</a:t>
            </a:r>
            <a:r>
              <a:rPr lang="en-US" b="1">
                <a:solidFill>
                  <a:schemeClr val="bg2"/>
                </a:solidFill>
                <a:latin typeface="Calibri"/>
                <a:cs typeface="Montserrat Semi-Bold"/>
              </a:rPr>
              <a:t> start </a:t>
            </a:r>
            <a:r>
              <a:rPr lang="en-US" b="1" err="1">
                <a:solidFill>
                  <a:schemeClr val="bg2"/>
                </a:solidFill>
                <a:latin typeface="Calibri"/>
                <a:cs typeface="Montserrat Semi-Bold"/>
              </a:rPr>
              <a:t>của</a:t>
            </a:r>
            <a:r>
              <a:rPr lang="en-US" b="1">
                <a:solidFill>
                  <a:schemeClr val="bg2"/>
                </a:solidFill>
                <a:latin typeface="Calibri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Calibri"/>
                <a:cs typeface="Montserrat Semi-Bold"/>
              </a:rPr>
              <a:t>lớp</a:t>
            </a:r>
            <a:r>
              <a:rPr lang="en-US" b="1">
                <a:solidFill>
                  <a:schemeClr val="bg2"/>
                </a:solidFill>
                <a:latin typeface="Calibri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Calibri"/>
                <a:cs typeface="Montserrat Semi-Bold"/>
              </a:rPr>
              <a:t>java.application.Application</a:t>
            </a:r>
            <a:r>
              <a:rPr lang="en-US" b="1">
                <a:solidFill>
                  <a:schemeClr val="bg2"/>
                </a:solidFill>
                <a:latin typeface="Calibri"/>
                <a:cs typeface="Montserrat Semi-Bold"/>
              </a:rPr>
              <a:t>.</a:t>
            </a:r>
          </a:p>
          <a:p>
            <a:pPr algn="just"/>
            <a:endParaRPr lang="en-US" b="1">
              <a:solidFill>
                <a:schemeClr val="bg2"/>
              </a:solidFill>
              <a:latin typeface="Calibri"/>
              <a:cs typeface="Montserrat Semi-Bold"/>
            </a:endParaRPr>
          </a:p>
        </p:txBody>
      </p:sp>
      <p:pic>
        <p:nvPicPr>
          <p:cNvPr id="6" name="Hình ảnh 5" descr="Ảnh có chứa văn bản, ảnh chụp màn hình, Phông chữ&#10;&#10;Mô tả được tự động tạo">
            <a:extLst>
              <a:ext uri="{FF2B5EF4-FFF2-40B4-BE49-F238E27FC236}">
                <a16:creationId xmlns:a16="http://schemas.microsoft.com/office/drawing/2014/main" id="{4BCA53DC-309E-7FA8-B70D-7CFC4A64A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402" y="2252436"/>
            <a:ext cx="5099051" cy="177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85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40"/>
          <p:cNvSpPr/>
          <p:nvPr/>
        </p:nvSpPr>
        <p:spPr>
          <a:xfrm>
            <a:off x="-1391600" y="4642483"/>
            <a:ext cx="11344350" cy="350950"/>
          </a:xfrm>
          <a:custGeom>
            <a:avLst/>
            <a:gdLst/>
            <a:ahLst/>
            <a:cxnLst/>
            <a:rect l="l" t="t" r="r" b="b"/>
            <a:pathLst>
              <a:path w="453774" h="14038" extrusionOk="0">
                <a:moveTo>
                  <a:pt x="0" y="395"/>
                </a:moveTo>
                <a:cubicBezTo>
                  <a:pt x="13416" y="350"/>
                  <a:pt x="61122" y="122"/>
                  <a:pt x="80495" y="122"/>
                </a:cubicBezTo>
                <a:cubicBezTo>
                  <a:pt x="99868" y="122"/>
                  <a:pt x="108463" y="-287"/>
                  <a:pt x="116240" y="395"/>
                </a:cubicBezTo>
                <a:cubicBezTo>
                  <a:pt x="124017" y="1077"/>
                  <a:pt x="123517" y="2214"/>
                  <a:pt x="127155" y="4215"/>
                </a:cubicBezTo>
                <a:cubicBezTo>
                  <a:pt x="130793" y="6216"/>
                  <a:pt x="132112" y="10855"/>
                  <a:pt x="138069" y="12401"/>
                </a:cubicBezTo>
                <a:cubicBezTo>
                  <a:pt x="144027" y="13947"/>
                  <a:pt x="153213" y="13310"/>
                  <a:pt x="162900" y="13492"/>
                </a:cubicBezTo>
                <a:cubicBezTo>
                  <a:pt x="172587" y="13674"/>
                  <a:pt x="166310" y="13401"/>
                  <a:pt x="196189" y="13492"/>
                </a:cubicBezTo>
                <a:cubicBezTo>
                  <a:pt x="226068" y="13583"/>
                  <a:pt x="299241" y="14038"/>
                  <a:pt x="342172" y="14038"/>
                </a:cubicBezTo>
                <a:cubicBezTo>
                  <a:pt x="385103" y="14038"/>
                  <a:pt x="435174" y="13583"/>
                  <a:pt x="453774" y="1349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91" name="Google Shape;1891;p40"/>
          <p:cNvSpPr/>
          <p:nvPr/>
        </p:nvSpPr>
        <p:spPr>
          <a:xfrm>
            <a:off x="-1426870" y="4692558"/>
            <a:ext cx="11344350" cy="350950"/>
          </a:xfrm>
          <a:custGeom>
            <a:avLst/>
            <a:gdLst/>
            <a:ahLst/>
            <a:cxnLst/>
            <a:rect l="l" t="t" r="r" b="b"/>
            <a:pathLst>
              <a:path w="453774" h="14038" extrusionOk="0">
                <a:moveTo>
                  <a:pt x="0" y="395"/>
                </a:moveTo>
                <a:cubicBezTo>
                  <a:pt x="13416" y="350"/>
                  <a:pt x="61122" y="122"/>
                  <a:pt x="80495" y="122"/>
                </a:cubicBezTo>
                <a:cubicBezTo>
                  <a:pt x="99868" y="122"/>
                  <a:pt x="108463" y="-287"/>
                  <a:pt x="116240" y="395"/>
                </a:cubicBezTo>
                <a:cubicBezTo>
                  <a:pt x="124017" y="1077"/>
                  <a:pt x="123517" y="2214"/>
                  <a:pt x="127155" y="4215"/>
                </a:cubicBezTo>
                <a:cubicBezTo>
                  <a:pt x="130793" y="6216"/>
                  <a:pt x="132112" y="10855"/>
                  <a:pt x="138069" y="12401"/>
                </a:cubicBezTo>
                <a:cubicBezTo>
                  <a:pt x="144027" y="13947"/>
                  <a:pt x="153213" y="13310"/>
                  <a:pt x="162900" y="13492"/>
                </a:cubicBezTo>
                <a:cubicBezTo>
                  <a:pt x="172587" y="13674"/>
                  <a:pt x="166310" y="13401"/>
                  <a:pt x="196189" y="13492"/>
                </a:cubicBezTo>
                <a:cubicBezTo>
                  <a:pt x="226068" y="13583"/>
                  <a:pt x="299241" y="14038"/>
                  <a:pt x="342172" y="14038"/>
                </a:cubicBezTo>
                <a:cubicBezTo>
                  <a:pt x="385103" y="14038"/>
                  <a:pt x="435174" y="13583"/>
                  <a:pt x="453774" y="1349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92" name="Google Shape;1892;p40"/>
          <p:cNvSpPr/>
          <p:nvPr/>
        </p:nvSpPr>
        <p:spPr>
          <a:xfrm>
            <a:off x="-1630264" y="132557"/>
            <a:ext cx="11303750" cy="410925"/>
          </a:xfrm>
          <a:custGeom>
            <a:avLst/>
            <a:gdLst/>
            <a:ahLst/>
            <a:cxnLst/>
            <a:rect l="l" t="t" r="r" b="b"/>
            <a:pathLst>
              <a:path w="452150" h="16437" extrusionOk="0">
                <a:moveTo>
                  <a:pt x="452150" y="16088"/>
                </a:moveTo>
                <a:cubicBezTo>
                  <a:pt x="439106" y="16088"/>
                  <a:pt x="392114" y="16031"/>
                  <a:pt x="373887" y="16088"/>
                </a:cubicBezTo>
                <a:cubicBezTo>
                  <a:pt x="355660" y="16145"/>
                  <a:pt x="350590" y="16487"/>
                  <a:pt x="342786" y="16430"/>
                </a:cubicBezTo>
                <a:cubicBezTo>
                  <a:pt x="334982" y="16373"/>
                  <a:pt x="331565" y="16487"/>
                  <a:pt x="327065" y="15746"/>
                </a:cubicBezTo>
                <a:cubicBezTo>
                  <a:pt x="322565" y="15006"/>
                  <a:pt x="320515" y="14265"/>
                  <a:pt x="315787" y="11987"/>
                </a:cubicBezTo>
                <a:cubicBezTo>
                  <a:pt x="311059" y="9709"/>
                  <a:pt x="307528" y="4013"/>
                  <a:pt x="298699" y="2076"/>
                </a:cubicBezTo>
                <a:cubicBezTo>
                  <a:pt x="289870" y="139"/>
                  <a:pt x="293117" y="709"/>
                  <a:pt x="262814" y="367"/>
                </a:cubicBezTo>
                <a:cubicBezTo>
                  <a:pt x="232511" y="25"/>
                  <a:pt x="160685" y="82"/>
                  <a:pt x="116883" y="25"/>
                </a:cubicBezTo>
                <a:cubicBezTo>
                  <a:pt x="73081" y="-32"/>
                  <a:pt x="19481" y="25"/>
                  <a:pt x="0" y="2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93" name="Google Shape;1893;p40"/>
          <p:cNvSpPr/>
          <p:nvPr/>
        </p:nvSpPr>
        <p:spPr>
          <a:xfrm>
            <a:off x="-1596155" y="87717"/>
            <a:ext cx="11303750" cy="410925"/>
          </a:xfrm>
          <a:custGeom>
            <a:avLst/>
            <a:gdLst/>
            <a:ahLst/>
            <a:cxnLst/>
            <a:rect l="l" t="t" r="r" b="b"/>
            <a:pathLst>
              <a:path w="452150" h="16437" extrusionOk="0">
                <a:moveTo>
                  <a:pt x="452150" y="16088"/>
                </a:moveTo>
                <a:cubicBezTo>
                  <a:pt x="439106" y="16088"/>
                  <a:pt x="392114" y="16031"/>
                  <a:pt x="373887" y="16088"/>
                </a:cubicBezTo>
                <a:cubicBezTo>
                  <a:pt x="355660" y="16145"/>
                  <a:pt x="350590" y="16487"/>
                  <a:pt x="342786" y="16430"/>
                </a:cubicBezTo>
                <a:cubicBezTo>
                  <a:pt x="334982" y="16373"/>
                  <a:pt x="331565" y="16487"/>
                  <a:pt x="327065" y="15746"/>
                </a:cubicBezTo>
                <a:cubicBezTo>
                  <a:pt x="322565" y="15006"/>
                  <a:pt x="320515" y="14265"/>
                  <a:pt x="315787" y="11987"/>
                </a:cubicBezTo>
                <a:cubicBezTo>
                  <a:pt x="311059" y="9709"/>
                  <a:pt x="307528" y="4013"/>
                  <a:pt x="298699" y="2076"/>
                </a:cubicBezTo>
                <a:cubicBezTo>
                  <a:pt x="289870" y="139"/>
                  <a:pt x="293117" y="709"/>
                  <a:pt x="262814" y="367"/>
                </a:cubicBezTo>
                <a:cubicBezTo>
                  <a:pt x="232511" y="25"/>
                  <a:pt x="160685" y="82"/>
                  <a:pt x="116883" y="25"/>
                </a:cubicBezTo>
                <a:cubicBezTo>
                  <a:pt x="73081" y="-32"/>
                  <a:pt x="19481" y="25"/>
                  <a:pt x="0" y="2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94" name="Google Shape;1894;p40"/>
          <p:cNvPicPr preferRelativeResize="0"/>
          <p:nvPr/>
        </p:nvPicPr>
        <p:blipFill rotWithShape="1">
          <a:blip r:embed="rId5">
            <a:alphaModFix/>
          </a:blip>
          <a:srcRect l="12492" t="18400" r="12342" b="12005"/>
          <a:stretch/>
        </p:blipFill>
        <p:spPr>
          <a:xfrm>
            <a:off x="8669425" y="831149"/>
            <a:ext cx="1004049" cy="9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1B8409A6-61B7-3C9C-602A-EEE27674C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3">
            <a:off x="1962539" y="117064"/>
            <a:ext cx="4852200" cy="682200"/>
          </a:xfrm>
        </p:spPr>
        <p:txBody>
          <a:bodyPr/>
          <a:lstStyle/>
          <a:p>
            <a:r>
              <a:rPr lang="en-US" sz="3600">
                <a:latin typeface="Congenial Black" panose="02000503040000020004" pitchFamily="2" charset="0"/>
              </a:rPr>
              <a:t>DEMO</a:t>
            </a:r>
          </a:p>
        </p:txBody>
      </p:sp>
      <p:pic>
        <p:nvPicPr>
          <p:cNvPr id="2" name="1217">
            <a:hlinkClick r:id="" action="ppaction://media"/>
            <a:extLst>
              <a:ext uri="{FF2B5EF4-FFF2-40B4-BE49-F238E27FC236}">
                <a16:creationId xmlns:a16="http://schemas.microsoft.com/office/drawing/2014/main" id="{42041660-7FF6-3A7F-1D7C-411F3D9CC0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2062" y="801220"/>
            <a:ext cx="6710083" cy="37511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316A97-8DC5-8FBB-1586-3C07D6C9F096}"/>
              </a:ext>
            </a:extLst>
          </p:cNvPr>
          <p:cNvSpPr txBox="1"/>
          <p:nvPr/>
        </p:nvSpPr>
        <p:spPr>
          <a:xfrm>
            <a:off x="7743825" y="4352925"/>
            <a:ext cx="42005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hlinkClick r:id="rId7"/>
              </a:rPr>
              <a:t>Link Demo</a:t>
            </a: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8" name="Google Shape;18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7975" y="4087625"/>
            <a:ext cx="552900" cy="5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36"/>
          <p:cNvPicPr preferRelativeResize="0"/>
          <p:nvPr/>
        </p:nvPicPr>
        <p:blipFill rotWithShape="1">
          <a:blip r:embed="rId4">
            <a:alphaModFix/>
          </a:blip>
          <a:srcRect t="4915"/>
          <a:stretch/>
        </p:blipFill>
        <p:spPr>
          <a:xfrm>
            <a:off x="8692975" y="2203425"/>
            <a:ext cx="1867399" cy="17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36"/>
          <p:cNvPicPr preferRelativeResize="0"/>
          <p:nvPr/>
        </p:nvPicPr>
        <p:blipFill rotWithShape="1">
          <a:blip r:embed="rId5">
            <a:alphaModFix/>
          </a:blip>
          <a:srcRect l="12492" t="18400" r="12342" b="12005"/>
          <a:stretch/>
        </p:blipFill>
        <p:spPr>
          <a:xfrm>
            <a:off x="-551900" y="1174500"/>
            <a:ext cx="1186025" cy="10981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Google Shape;1821;p36"/>
          <p:cNvSpPr/>
          <p:nvPr/>
        </p:nvSpPr>
        <p:spPr>
          <a:xfrm>
            <a:off x="-1570098" y="4560991"/>
            <a:ext cx="10957275" cy="761000"/>
          </a:xfrm>
          <a:custGeom>
            <a:avLst/>
            <a:gdLst/>
            <a:ahLst/>
            <a:cxnLst/>
            <a:rect l="l" t="t" r="r" b="b"/>
            <a:pathLst>
              <a:path w="438291" h="30440" extrusionOk="0">
                <a:moveTo>
                  <a:pt x="4705" y="1314"/>
                </a:moveTo>
                <a:cubicBezTo>
                  <a:pt x="18603" y="-250"/>
                  <a:pt x="76749" y="258"/>
                  <a:pt x="96639" y="106"/>
                </a:cubicBezTo>
                <a:cubicBezTo>
                  <a:pt x="116529" y="-46"/>
                  <a:pt x="117867" y="-101"/>
                  <a:pt x="124043" y="401"/>
                </a:cubicBezTo>
                <a:cubicBezTo>
                  <a:pt x="130219" y="903"/>
                  <a:pt x="129533" y="982"/>
                  <a:pt x="133697" y="3116"/>
                </a:cubicBezTo>
                <a:cubicBezTo>
                  <a:pt x="137861" y="5250"/>
                  <a:pt x="142426" y="11432"/>
                  <a:pt x="149029" y="13204"/>
                </a:cubicBezTo>
                <a:cubicBezTo>
                  <a:pt x="155632" y="14976"/>
                  <a:pt x="164901" y="13659"/>
                  <a:pt x="173314" y="13750"/>
                </a:cubicBezTo>
                <a:cubicBezTo>
                  <a:pt x="181727" y="13841"/>
                  <a:pt x="189640" y="13841"/>
                  <a:pt x="199509" y="13750"/>
                </a:cubicBezTo>
                <a:cubicBezTo>
                  <a:pt x="209378" y="13659"/>
                  <a:pt x="217200" y="13295"/>
                  <a:pt x="232526" y="13204"/>
                </a:cubicBezTo>
                <a:cubicBezTo>
                  <a:pt x="247852" y="13113"/>
                  <a:pt x="259404" y="13204"/>
                  <a:pt x="291465" y="13204"/>
                </a:cubicBezTo>
                <a:cubicBezTo>
                  <a:pt x="323527" y="13204"/>
                  <a:pt x="401023" y="14259"/>
                  <a:pt x="424895" y="13204"/>
                </a:cubicBezTo>
                <a:cubicBezTo>
                  <a:pt x="448768" y="12149"/>
                  <a:pt x="433130" y="6931"/>
                  <a:pt x="434700" y="6873"/>
                </a:cubicBezTo>
                <a:cubicBezTo>
                  <a:pt x="436270" y="6816"/>
                  <a:pt x="434636" y="9305"/>
                  <a:pt x="434314" y="12859"/>
                </a:cubicBezTo>
                <a:cubicBezTo>
                  <a:pt x="433992" y="16413"/>
                  <a:pt x="437815" y="25412"/>
                  <a:pt x="432769" y="28199"/>
                </a:cubicBezTo>
                <a:cubicBezTo>
                  <a:pt x="427723" y="30986"/>
                  <a:pt x="415680" y="29491"/>
                  <a:pt x="404040" y="29581"/>
                </a:cubicBezTo>
                <a:cubicBezTo>
                  <a:pt x="392401" y="29672"/>
                  <a:pt x="386912" y="28882"/>
                  <a:pt x="362932" y="28742"/>
                </a:cubicBezTo>
                <a:cubicBezTo>
                  <a:pt x="338952" y="28602"/>
                  <a:pt x="299408" y="28462"/>
                  <a:pt x="260162" y="28742"/>
                </a:cubicBezTo>
                <a:cubicBezTo>
                  <a:pt x="220916" y="29022"/>
                  <a:pt x="168042" y="30280"/>
                  <a:pt x="127455" y="30420"/>
                </a:cubicBezTo>
                <a:cubicBezTo>
                  <a:pt x="86868" y="30560"/>
                  <a:pt x="35929" y="29931"/>
                  <a:pt x="16641" y="29581"/>
                </a:cubicBezTo>
                <a:cubicBezTo>
                  <a:pt x="-2647" y="29232"/>
                  <a:pt x="12472" y="30001"/>
                  <a:pt x="11727" y="28323"/>
                </a:cubicBezTo>
                <a:cubicBezTo>
                  <a:pt x="10982" y="26645"/>
                  <a:pt x="11919" y="22651"/>
                  <a:pt x="12173" y="19512"/>
                </a:cubicBezTo>
                <a:cubicBezTo>
                  <a:pt x="12427" y="16373"/>
                  <a:pt x="14494" y="12521"/>
                  <a:pt x="13249" y="9488"/>
                </a:cubicBezTo>
                <a:cubicBezTo>
                  <a:pt x="12004" y="6455"/>
                  <a:pt x="-9193" y="2878"/>
                  <a:pt x="4705" y="13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22" name="Google Shape;1822;p36"/>
          <p:cNvSpPr/>
          <p:nvPr/>
        </p:nvSpPr>
        <p:spPr>
          <a:xfrm>
            <a:off x="-1391600" y="4642483"/>
            <a:ext cx="11344350" cy="350950"/>
          </a:xfrm>
          <a:custGeom>
            <a:avLst/>
            <a:gdLst/>
            <a:ahLst/>
            <a:cxnLst/>
            <a:rect l="l" t="t" r="r" b="b"/>
            <a:pathLst>
              <a:path w="453774" h="14038" extrusionOk="0">
                <a:moveTo>
                  <a:pt x="0" y="395"/>
                </a:moveTo>
                <a:cubicBezTo>
                  <a:pt x="13416" y="350"/>
                  <a:pt x="61122" y="122"/>
                  <a:pt x="80495" y="122"/>
                </a:cubicBezTo>
                <a:cubicBezTo>
                  <a:pt x="99868" y="122"/>
                  <a:pt x="108463" y="-287"/>
                  <a:pt x="116240" y="395"/>
                </a:cubicBezTo>
                <a:cubicBezTo>
                  <a:pt x="124017" y="1077"/>
                  <a:pt x="123517" y="2214"/>
                  <a:pt x="127155" y="4215"/>
                </a:cubicBezTo>
                <a:cubicBezTo>
                  <a:pt x="130793" y="6216"/>
                  <a:pt x="132112" y="10855"/>
                  <a:pt x="138069" y="12401"/>
                </a:cubicBezTo>
                <a:cubicBezTo>
                  <a:pt x="144027" y="13947"/>
                  <a:pt x="153213" y="13310"/>
                  <a:pt x="162900" y="13492"/>
                </a:cubicBezTo>
                <a:cubicBezTo>
                  <a:pt x="172587" y="13674"/>
                  <a:pt x="166310" y="13401"/>
                  <a:pt x="196189" y="13492"/>
                </a:cubicBezTo>
                <a:cubicBezTo>
                  <a:pt x="226068" y="13583"/>
                  <a:pt x="299241" y="14038"/>
                  <a:pt x="342172" y="14038"/>
                </a:cubicBezTo>
                <a:cubicBezTo>
                  <a:pt x="385103" y="14038"/>
                  <a:pt x="435174" y="13583"/>
                  <a:pt x="453774" y="1349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3" name="Google Shape;1823;p36"/>
          <p:cNvSpPr/>
          <p:nvPr/>
        </p:nvSpPr>
        <p:spPr>
          <a:xfrm>
            <a:off x="-1426870" y="4692558"/>
            <a:ext cx="11344350" cy="350950"/>
          </a:xfrm>
          <a:custGeom>
            <a:avLst/>
            <a:gdLst/>
            <a:ahLst/>
            <a:cxnLst/>
            <a:rect l="l" t="t" r="r" b="b"/>
            <a:pathLst>
              <a:path w="453774" h="14038" extrusionOk="0">
                <a:moveTo>
                  <a:pt x="0" y="395"/>
                </a:moveTo>
                <a:cubicBezTo>
                  <a:pt x="13416" y="350"/>
                  <a:pt x="61122" y="122"/>
                  <a:pt x="80495" y="122"/>
                </a:cubicBezTo>
                <a:cubicBezTo>
                  <a:pt x="99868" y="122"/>
                  <a:pt x="108463" y="-287"/>
                  <a:pt x="116240" y="395"/>
                </a:cubicBezTo>
                <a:cubicBezTo>
                  <a:pt x="124017" y="1077"/>
                  <a:pt x="123517" y="2214"/>
                  <a:pt x="127155" y="4215"/>
                </a:cubicBezTo>
                <a:cubicBezTo>
                  <a:pt x="130793" y="6216"/>
                  <a:pt x="132112" y="10855"/>
                  <a:pt x="138069" y="12401"/>
                </a:cubicBezTo>
                <a:cubicBezTo>
                  <a:pt x="144027" y="13947"/>
                  <a:pt x="153213" y="13310"/>
                  <a:pt x="162900" y="13492"/>
                </a:cubicBezTo>
                <a:cubicBezTo>
                  <a:pt x="172587" y="13674"/>
                  <a:pt x="166310" y="13401"/>
                  <a:pt x="196189" y="13492"/>
                </a:cubicBezTo>
                <a:cubicBezTo>
                  <a:pt x="226068" y="13583"/>
                  <a:pt x="299241" y="14038"/>
                  <a:pt x="342172" y="14038"/>
                </a:cubicBezTo>
                <a:cubicBezTo>
                  <a:pt x="385103" y="14038"/>
                  <a:pt x="435174" y="13583"/>
                  <a:pt x="453774" y="1349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5" name="Google Shape;1825;p36"/>
          <p:cNvSpPr/>
          <p:nvPr/>
        </p:nvSpPr>
        <p:spPr>
          <a:xfrm>
            <a:off x="8547975" y="645550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0414DF-AFCA-F078-FAB0-F8A2008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1100"/>
            <a:ext cx="1803067" cy="616717"/>
          </a:xfrm>
        </p:spPr>
        <p:txBody>
          <a:bodyPr/>
          <a:lstStyle/>
          <a:p>
            <a:r>
              <a:rPr lang="en-US">
                <a:latin typeface="Calibri"/>
              </a:rPr>
              <a:t>ĐỀ TÀI:</a:t>
            </a:r>
            <a:endParaRPr lang="en-US">
              <a:solidFill>
                <a:schemeClr val="bg2"/>
              </a:solidFill>
              <a:latin typeface="Calibri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F89D37F-CAC9-9760-480F-1288AF43B162}"/>
              </a:ext>
            </a:extLst>
          </p:cNvPr>
          <p:cNvSpPr txBox="1">
            <a:spLocks/>
          </p:cNvSpPr>
          <p:nvPr/>
        </p:nvSpPr>
        <p:spPr>
          <a:xfrm>
            <a:off x="1505033" y="328501"/>
            <a:ext cx="5003092" cy="87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Zen Dots"/>
              <a:buNone/>
              <a:defRPr sz="2800" b="1" i="1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algn="ctr"/>
            <a:r>
              <a:rPr lang="en-US" err="1">
                <a:solidFill>
                  <a:schemeClr val="bg2"/>
                </a:solidFill>
                <a:latin typeface="Calibri"/>
              </a:rPr>
              <a:t>Trò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chơi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dân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gian</a:t>
            </a:r>
            <a:r>
              <a:rPr lang="en-US">
                <a:solidFill>
                  <a:schemeClr val="bg2"/>
                </a:solidFill>
                <a:latin typeface="Calibri"/>
              </a:rPr>
              <a:t> ô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ăn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quan</a:t>
            </a:r>
            <a:endParaRPr lang="en-US">
              <a:solidFill>
                <a:schemeClr val="bg2"/>
              </a:solidFill>
              <a:latin typeface="Calibri"/>
            </a:endParaRP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09E8635C-2626-18A4-9985-301090DE9669}"/>
              </a:ext>
            </a:extLst>
          </p:cNvPr>
          <p:cNvSpPr txBox="1"/>
          <p:nvPr/>
        </p:nvSpPr>
        <p:spPr>
          <a:xfrm>
            <a:off x="1067473" y="1868087"/>
            <a:ext cx="6709833" cy="4209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b="1" err="1">
                <a:solidFill>
                  <a:schemeClr val="bg2"/>
                </a:solidFill>
                <a:latin typeface="Calibri"/>
              </a:rPr>
              <a:t>Đặt</a:t>
            </a:r>
            <a:r>
              <a:rPr lang="en-US" sz="1600" b="1">
                <a:solidFill>
                  <a:schemeClr val="bg2"/>
                </a:solidFill>
                <a:latin typeface="Calibri"/>
              </a:rPr>
              <a:t> </a:t>
            </a:r>
            <a:r>
              <a:rPr lang="en-US" sz="1600" b="1" err="1">
                <a:solidFill>
                  <a:schemeClr val="bg2"/>
                </a:solidFill>
                <a:latin typeface="Calibri"/>
              </a:rPr>
              <a:t>vấn</a:t>
            </a:r>
            <a:r>
              <a:rPr lang="en-US" sz="1600" b="1">
                <a:solidFill>
                  <a:schemeClr val="bg2"/>
                </a:solidFill>
                <a:latin typeface="Calibri"/>
              </a:rPr>
              <a:t> </a:t>
            </a:r>
            <a:r>
              <a:rPr lang="en-US" sz="1600" b="1" err="1">
                <a:solidFill>
                  <a:schemeClr val="bg2"/>
                </a:solidFill>
                <a:latin typeface="Calibri"/>
              </a:rPr>
              <a:t>đề</a:t>
            </a:r>
            <a:r>
              <a:rPr lang="en-US" b="1">
                <a:solidFill>
                  <a:schemeClr val="bg2"/>
                </a:solidFill>
                <a:latin typeface="Calibri"/>
              </a:rPr>
              <a:t>: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Trò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chơi</a:t>
            </a:r>
            <a:r>
              <a:rPr lang="en-US">
                <a:solidFill>
                  <a:schemeClr val="bg2"/>
                </a:solidFill>
                <a:latin typeface="Calibri"/>
              </a:rPr>
              <a:t> Ô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Ăn</a:t>
            </a:r>
            <a:r>
              <a:rPr lang="en-US">
                <a:solidFill>
                  <a:schemeClr val="bg2"/>
                </a:solidFill>
                <a:latin typeface="Calibri"/>
              </a:rPr>
              <a:t> Quan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là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trò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chơi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dân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gian</a:t>
            </a:r>
            <a:r>
              <a:rPr lang="en-US">
                <a:solidFill>
                  <a:schemeClr val="bg2"/>
                </a:solidFill>
                <a:latin typeface="Calibri"/>
              </a:rPr>
              <a:t> Việt Nam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giúp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rèn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luyện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tư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duy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chiến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thuật</a:t>
            </a:r>
            <a:r>
              <a:rPr lang="en-US">
                <a:solidFill>
                  <a:schemeClr val="bg2"/>
                </a:solidFill>
                <a:latin typeface="Calibri"/>
              </a:rPr>
              <a:t>. Tuy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nhiên</a:t>
            </a:r>
            <a:r>
              <a:rPr lang="en-US">
                <a:solidFill>
                  <a:schemeClr val="bg2"/>
                </a:solidFill>
                <a:latin typeface="Calibri"/>
              </a:rPr>
              <a:t>,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trò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chơi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đang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dần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bị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lãng</a:t>
            </a:r>
            <a:r>
              <a:rPr lang="en-US">
                <a:solidFill>
                  <a:schemeClr val="bg2"/>
                </a:solidFill>
                <a:latin typeface="Calibri"/>
              </a:rPr>
              <a:t> quên trong thời đại số.</a:t>
            </a:r>
          </a:p>
          <a:p>
            <a:r>
              <a:rPr lang="en-US" err="1">
                <a:solidFill>
                  <a:schemeClr val="bg2"/>
                </a:solidFill>
                <a:latin typeface="Calibri"/>
              </a:rPr>
              <a:t>Dự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án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phát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triển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ứng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dụng</a:t>
            </a:r>
            <a:r>
              <a:rPr lang="en-US">
                <a:solidFill>
                  <a:schemeClr val="bg2"/>
                </a:solidFill>
                <a:latin typeface="Calibri"/>
              </a:rPr>
              <a:t> Ô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Ăn</a:t>
            </a:r>
            <a:r>
              <a:rPr lang="en-US">
                <a:solidFill>
                  <a:schemeClr val="bg2"/>
                </a:solidFill>
                <a:latin typeface="Calibri"/>
              </a:rPr>
              <a:t> Quan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nhằm</a:t>
            </a:r>
            <a:r>
              <a:rPr lang="en-US">
                <a:solidFill>
                  <a:schemeClr val="bg2"/>
                </a:solidFill>
                <a:latin typeface="Calibri"/>
              </a:rPr>
              <a:t>:</a:t>
            </a:r>
          </a:p>
          <a:p>
            <a:pPr marL="285750" indent="-285750">
              <a:buChar char="•"/>
            </a:pPr>
            <a:r>
              <a:rPr lang="en-US" err="1">
                <a:solidFill>
                  <a:schemeClr val="bg2"/>
                </a:solidFill>
                <a:latin typeface="Calibri"/>
              </a:rPr>
              <a:t>Số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hóa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trò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chơi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truyền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thống</a:t>
            </a:r>
            <a:r>
              <a:rPr lang="en-US">
                <a:solidFill>
                  <a:schemeClr val="bg2"/>
                </a:solidFill>
                <a:latin typeface="Calibri"/>
              </a:rPr>
              <a:t>.</a:t>
            </a:r>
          </a:p>
          <a:p>
            <a:pPr marL="285750" indent="-285750">
              <a:buChar char="•"/>
            </a:pPr>
            <a:r>
              <a:rPr lang="en-US" err="1">
                <a:solidFill>
                  <a:schemeClr val="bg2"/>
                </a:solidFill>
                <a:latin typeface="Calibri"/>
              </a:rPr>
              <a:t>Tạo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giao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diện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thân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thiện</a:t>
            </a:r>
            <a:r>
              <a:rPr lang="en-US">
                <a:solidFill>
                  <a:schemeClr val="bg2"/>
                </a:solidFill>
                <a:latin typeface="Calibri"/>
              </a:rPr>
              <a:t>,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dễ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sử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dụng</a:t>
            </a:r>
            <a:r>
              <a:rPr lang="en-US">
                <a:solidFill>
                  <a:schemeClr val="bg2"/>
                </a:solidFill>
                <a:latin typeface="Calibri"/>
              </a:rPr>
              <a:t>.</a:t>
            </a:r>
          </a:p>
          <a:p>
            <a:pPr marL="285750" indent="-285750">
              <a:buChar char="•"/>
            </a:pPr>
            <a:r>
              <a:rPr lang="en-US" err="1">
                <a:solidFill>
                  <a:schemeClr val="bg2"/>
                </a:solidFill>
                <a:latin typeface="Calibri"/>
              </a:rPr>
              <a:t>Giúp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giữ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gìn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và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phát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huy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văn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hóa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dân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gian</a:t>
            </a:r>
            <a:r>
              <a:rPr lang="en-US">
                <a:solidFill>
                  <a:schemeClr val="bg2"/>
                </a:solidFill>
                <a:latin typeface="Calibri"/>
              </a:rPr>
              <a:t>.</a:t>
            </a:r>
          </a:p>
          <a:p>
            <a:pPr>
              <a:lnSpc>
                <a:spcPts val="3690"/>
              </a:lnSpc>
            </a:pPr>
            <a:endParaRPr lang="en-US">
              <a:latin typeface="Calibri"/>
            </a:endParaRPr>
          </a:p>
          <a:p>
            <a:pPr>
              <a:lnSpc>
                <a:spcPts val="3690"/>
              </a:lnSpc>
            </a:pPr>
            <a:br>
              <a:rPr lang="en-US"/>
            </a:br>
            <a:endParaRPr lang="en-US">
              <a:latin typeface="Calibri"/>
            </a:endParaRPr>
          </a:p>
          <a:p>
            <a:pPr>
              <a:lnSpc>
                <a:spcPts val="3690"/>
              </a:lnSpc>
            </a:pPr>
            <a:endParaRPr lang="en-US">
              <a:solidFill>
                <a:schemeClr val="bg2"/>
              </a:solidFill>
              <a:latin typeface="Calibri"/>
            </a:endParaRPr>
          </a:p>
          <a:p>
            <a:pPr>
              <a:lnSpc>
                <a:spcPts val="3690"/>
              </a:lnSpc>
            </a:pPr>
            <a:endParaRPr lang="en-US">
              <a:solidFill>
                <a:schemeClr val="bg2"/>
              </a:solidFill>
              <a:latin typeface="Calibri"/>
            </a:endParaRPr>
          </a:p>
          <a:p>
            <a:pPr>
              <a:lnSpc>
                <a:spcPts val="5090"/>
              </a:lnSpc>
            </a:pPr>
            <a:endParaRPr lang="en-US">
              <a:solidFill>
                <a:schemeClr val="bg2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8" name="Google Shape;18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7975" y="4087625"/>
            <a:ext cx="552900" cy="5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36"/>
          <p:cNvPicPr preferRelativeResize="0"/>
          <p:nvPr/>
        </p:nvPicPr>
        <p:blipFill rotWithShape="1">
          <a:blip r:embed="rId4">
            <a:alphaModFix/>
          </a:blip>
          <a:srcRect t="4915"/>
          <a:stretch/>
        </p:blipFill>
        <p:spPr>
          <a:xfrm>
            <a:off x="8692975" y="2203425"/>
            <a:ext cx="1867399" cy="17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36"/>
          <p:cNvPicPr preferRelativeResize="0"/>
          <p:nvPr/>
        </p:nvPicPr>
        <p:blipFill rotWithShape="1">
          <a:blip r:embed="rId5">
            <a:alphaModFix/>
          </a:blip>
          <a:srcRect l="12492" t="18400" r="12342" b="12005"/>
          <a:stretch/>
        </p:blipFill>
        <p:spPr>
          <a:xfrm>
            <a:off x="-551900" y="1174500"/>
            <a:ext cx="1186025" cy="10981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Google Shape;1821;p36"/>
          <p:cNvSpPr/>
          <p:nvPr/>
        </p:nvSpPr>
        <p:spPr>
          <a:xfrm>
            <a:off x="-1570098" y="4560991"/>
            <a:ext cx="10957275" cy="761000"/>
          </a:xfrm>
          <a:custGeom>
            <a:avLst/>
            <a:gdLst/>
            <a:ahLst/>
            <a:cxnLst/>
            <a:rect l="l" t="t" r="r" b="b"/>
            <a:pathLst>
              <a:path w="438291" h="30440" extrusionOk="0">
                <a:moveTo>
                  <a:pt x="4705" y="1314"/>
                </a:moveTo>
                <a:cubicBezTo>
                  <a:pt x="18603" y="-250"/>
                  <a:pt x="76749" y="258"/>
                  <a:pt x="96639" y="106"/>
                </a:cubicBezTo>
                <a:cubicBezTo>
                  <a:pt x="116529" y="-46"/>
                  <a:pt x="117867" y="-101"/>
                  <a:pt x="124043" y="401"/>
                </a:cubicBezTo>
                <a:cubicBezTo>
                  <a:pt x="130219" y="903"/>
                  <a:pt x="129533" y="982"/>
                  <a:pt x="133697" y="3116"/>
                </a:cubicBezTo>
                <a:cubicBezTo>
                  <a:pt x="137861" y="5250"/>
                  <a:pt x="142426" y="11432"/>
                  <a:pt x="149029" y="13204"/>
                </a:cubicBezTo>
                <a:cubicBezTo>
                  <a:pt x="155632" y="14976"/>
                  <a:pt x="164901" y="13659"/>
                  <a:pt x="173314" y="13750"/>
                </a:cubicBezTo>
                <a:cubicBezTo>
                  <a:pt x="181727" y="13841"/>
                  <a:pt x="189640" y="13841"/>
                  <a:pt x="199509" y="13750"/>
                </a:cubicBezTo>
                <a:cubicBezTo>
                  <a:pt x="209378" y="13659"/>
                  <a:pt x="217200" y="13295"/>
                  <a:pt x="232526" y="13204"/>
                </a:cubicBezTo>
                <a:cubicBezTo>
                  <a:pt x="247852" y="13113"/>
                  <a:pt x="259404" y="13204"/>
                  <a:pt x="291465" y="13204"/>
                </a:cubicBezTo>
                <a:cubicBezTo>
                  <a:pt x="323527" y="13204"/>
                  <a:pt x="401023" y="14259"/>
                  <a:pt x="424895" y="13204"/>
                </a:cubicBezTo>
                <a:cubicBezTo>
                  <a:pt x="448768" y="12149"/>
                  <a:pt x="433130" y="6931"/>
                  <a:pt x="434700" y="6873"/>
                </a:cubicBezTo>
                <a:cubicBezTo>
                  <a:pt x="436270" y="6816"/>
                  <a:pt x="434636" y="9305"/>
                  <a:pt x="434314" y="12859"/>
                </a:cubicBezTo>
                <a:cubicBezTo>
                  <a:pt x="433992" y="16413"/>
                  <a:pt x="437815" y="25412"/>
                  <a:pt x="432769" y="28199"/>
                </a:cubicBezTo>
                <a:cubicBezTo>
                  <a:pt x="427723" y="30986"/>
                  <a:pt x="415680" y="29491"/>
                  <a:pt x="404040" y="29581"/>
                </a:cubicBezTo>
                <a:cubicBezTo>
                  <a:pt x="392401" y="29672"/>
                  <a:pt x="386912" y="28882"/>
                  <a:pt x="362932" y="28742"/>
                </a:cubicBezTo>
                <a:cubicBezTo>
                  <a:pt x="338952" y="28602"/>
                  <a:pt x="299408" y="28462"/>
                  <a:pt x="260162" y="28742"/>
                </a:cubicBezTo>
                <a:cubicBezTo>
                  <a:pt x="220916" y="29022"/>
                  <a:pt x="168042" y="30280"/>
                  <a:pt x="127455" y="30420"/>
                </a:cubicBezTo>
                <a:cubicBezTo>
                  <a:pt x="86868" y="30560"/>
                  <a:pt x="35929" y="29931"/>
                  <a:pt x="16641" y="29581"/>
                </a:cubicBezTo>
                <a:cubicBezTo>
                  <a:pt x="-2647" y="29232"/>
                  <a:pt x="12472" y="30001"/>
                  <a:pt x="11727" y="28323"/>
                </a:cubicBezTo>
                <a:cubicBezTo>
                  <a:pt x="10982" y="26645"/>
                  <a:pt x="11919" y="22651"/>
                  <a:pt x="12173" y="19512"/>
                </a:cubicBezTo>
                <a:cubicBezTo>
                  <a:pt x="12427" y="16373"/>
                  <a:pt x="14494" y="12521"/>
                  <a:pt x="13249" y="9488"/>
                </a:cubicBezTo>
                <a:cubicBezTo>
                  <a:pt x="12004" y="6455"/>
                  <a:pt x="-9193" y="2878"/>
                  <a:pt x="4705" y="13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22" name="Google Shape;1822;p36"/>
          <p:cNvSpPr/>
          <p:nvPr/>
        </p:nvSpPr>
        <p:spPr>
          <a:xfrm>
            <a:off x="-1391600" y="4642483"/>
            <a:ext cx="11344350" cy="350950"/>
          </a:xfrm>
          <a:custGeom>
            <a:avLst/>
            <a:gdLst/>
            <a:ahLst/>
            <a:cxnLst/>
            <a:rect l="l" t="t" r="r" b="b"/>
            <a:pathLst>
              <a:path w="453774" h="14038" extrusionOk="0">
                <a:moveTo>
                  <a:pt x="0" y="395"/>
                </a:moveTo>
                <a:cubicBezTo>
                  <a:pt x="13416" y="350"/>
                  <a:pt x="61122" y="122"/>
                  <a:pt x="80495" y="122"/>
                </a:cubicBezTo>
                <a:cubicBezTo>
                  <a:pt x="99868" y="122"/>
                  <a:pt x="108463" y="-287"/>
                  <a:pt x="116240" y="395"/>
                </a:cubicBezTo>
                <a:cubicBezTo>
                  <a:pt x="124017" y="1077"/>
                  <a:pt x="123517" y="2214"/>
                  <a:pt x="127155" y="4215"/>
                </a:cubicBezTo>
                <a:cubicBezTo>
                  <a:pt x="130793" y="6216"/>
                  <a:pt x="132112" y="10855"/>
                  <a:pt x="138069" y="12401"/>
                </a:cubicBezTo>
                <a:cubicBezTo>
                  <a:pt x="144027" y="13947"/>
                  <a:pt x="153213" y="13310"/>
                  <a:pt x="162900" y="13492"/>
                </a:cubicBezTo>
                <a:cubicBezTo>
                  <a:pt x="172587" y="13674"/>
                  <a:pt x="166310" y="13401"/>
                  <a:pt x="196189" y="13492"/>
                </a:cubicBezTo>
                <a:cubicBezTo>
                  <a:pt x="226068" y="13583"/>
                  <a:pt x="299241" y="14038"/>
                  <a:pt x="342172" y="14038"/>
                </a:cubicBezTo>
                <a:cubicBezTo>
                  <a:pt x="385103" y="14038"/>
                  <a:pt x="435174" y="13583"/>
                  <a:pt x="453774" y="1349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3" name="Google Shape;1823;p36"/>
          <p:cNvSpPr/>
          <p:nvPr/>
        </p:nvSpPr>
        <p:spPr>
          <a:xfrm>
            <a:off x="-1426870" y="4692558"/>
            <a:ext cx="11344350" cy="350950"/>
          </a:xfrm>
          <a:custGeom>
            <a:avLst/>
            <a:gdLst/>
            <a:ahLst/>
            <a:cxnLst/>
            <a:rect l="l" t="t" r="r" b="b"/>
            <a:pathLst>
              <a:path w="453774" h="14038" extrusionOk="0">
                <a:moveTo>
                  <a:pt x="0" y="395"/>
                </a:moveTo>
                <a:cubicBezTo>
                  <a:pt x="13416" y="350"/>
                  <a:pt x="61122" y="122"/>
                  <a:pt x="80495" y="122"/>
                </a:cubicBezTo>
                <a:cubicBezTo>
                  <a:pt x="99868" y="122"/>
                  <a:pt x="108463" y="-287"/>
                  <a:pt x="116240" y="395"/>
                </a:cubicBezTo>
                <a:cubicBezTo>
                  <a:pt x="124017" y="1077"/>
                  <a:pt x="123517" y="2214"/>
                  <a:pt x="127155" y="4215"/>
                </a:cubicBezTo>
                <a:cubicBezTo>
                  <a:pt x="130793" y="6216"/>
                  <a:pt x="132112" y="10855"/>
                  <a:pt x="138069" y="12401"/>
                </a:cubicBezTo>
                <a:cubicBezTo>
                  <a:pt x="144027" y="13947"/>
                  <a:pt x="153213" y="13310"/>
                  <a:pt x="162900" y="13492"/>
                </a:cubicBezTo>
                <a:cubicBezTo>
                  <a:pt x="172587" y="13674"/>
                  <a:pt x="166310" y="13401"/>
                  <a:pt x="196189" y="13492"/>
                </a:cubicBezTo>
                <a:cubicBezTo>
                  <a:pt x="226068" y="13583"/>
                  <a:pt x="299241" y="14038"/>
                  <a:pt x="342172" y="14038"/>
                </a:cubicBezTo>
                <a:cubicBezTo>
                  <a:pt x="385103" y="14038"/>
                  <a:pt x="435174" y="13583"/>
                  <a:pt x="453774" y="1349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5" name="Google Shape;1825;p36"/>
          <p:cNvSpPr/>
          <p:nvPr/>
        </p:nvSpPr>
        <p:spPr>
          <a:xfrm>
            <a:off x="8547975" y="645550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0414DF-AFCA-F078-FAB0-F8A2008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1100"/>
            <a:ext cx="1803067" cy="616717"/>
          </a:xfrm>
        </p:spPr>
        <p:txBody>
          <a:bodyPr/>
          <a:lstStyle/>
          <a:p>
            <a:r>
              <a:rPr lang="en-US">
                <a:latin typeface="Calibri"/>
              </a:rPr>
              <a:t>ĐỀ TÀI:</a:t>
            </a:r>
            <a:endParaRPr lang="en-US">
              <a:solidFill>
                <a:schemeClr val="bg2"/>
              </a:solidFill>
              <a:latin typeface="Calibri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F89D37F-CAC9-9760-480F-1288AF43B162}"/>
              </a:ext>
            </a:extLst>
          </p:cNvPr>
          <p:cNvSpPr txBox="1">
            <a:spLocks/>
          </p:cNvSpPr>
          <p:nvPr/>
        </p:nvSpPr>
        <p:spPr>
          <a:xfrm>
            <a:off x="1505033" y="328501"/>
            <a:ext cx="5003092" cy="87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Zen Dots"/>
              <a:buNone/>
              <a:defRPr sz="2800" b="1" i="1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algn="ctr"/>
            <a:r>
              <a:rPr lang="en-US" err="1">
                <a:solidFill>
                  <a:schemeClr val="bg2"/>
                </a:solidFill>
                <a:latin typeface="Calibri"/>
              </a:rPr>
              <a:t>Trò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chơi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dân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gian</a:t>
            </a:r>
            <a:r>
              <a:rPr lang="en-US">
                <a:solidFill>
                  <a:schemeClr val="bg2"/>
                </a:solidFill>
                <a:latin typeface="Calibri"/>
              </a:rPr>
              <a:t> ô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ăn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quan</a:t>
            </a:r>
            <a:endParaRPr lang="en-US">
              <a:solidFill>
                <a:schemeClr val="bg2"/>
              </a:solidFill>
              <a:latin typeface="Calibri"/>
            </a:endParaRP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09E8635C-2626-18A4-9985-301090DE9669}"/>
              </a:ext>
            </a:extLst>
          </p:cNvPr>
          <p:cNvSpPr txBox="1"/>
          <p:nvPr/>
        </p:nvSpPr>
        <p:spPr>
          <a:xfrm>
            <a:off x="1502135" y="966566"/>
            <a:ext cx="6709833" cy="6794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b="1">
                <a:solidFill>
                  <a:schemeClr val="bg2"/>
                </a:solidFill>
                <a:latin typeface="Calibri"/>
              </a:rPr>
              <a:t>Các </a:t>
            </a:r>
            <a:r>
              <a:rPr lang="en-US" b="1" err="1">
                <a:solidFill>
                  <a:schemeClr val="bg2"/>
                </a:solidFill>
                <a:latin typeface="Calibri"/>
              </a:rPr>
              <a:t>yêu</a:t>
            </a:r>
            <a:r>
              <a:rPr lang="en-US" b="1">
                <a:solidFill>
                  <a:schemeClr val="bg2"/>
                </a:solidFill>
                <a:latin typeface="Calibri"/>
              </a:rPr>
              <a:t> </a:t>
            </a:r>
            <a:r>
              <a:rPr lang="en-US" b="1" err="1">
                <a:solidFill>
                  <a:schemeClr val="bg2"/>
                </a:solidFill>
                <a:latin typeface="Calibri"/>
              </a:rPr>
              <a:t>cầu</a:t>
            </a:r>
            <a:r>
              <a:rPr lang="en-US" b="1">
                <a:solidFill>
                  <a:schemeClr val="bg2"/>
                </a:solidFill>
                <a:latin typeface="Calibri"/>
              </a:rPr>
              <a:t> </a:t>
            </a:r>
            <a:r>
              <a:rPr lang="en-US" b="1" err="1">
                <a:solidFill>
                  <a:schemeClr val="bg2"/>
                </a:solidFill>
                <a:latin typeface="Calibri"/>
              </a:rPr>
              <a:t>cần</a:t>
            </a:r>
            <a:r>
              <a:rPr lang="en-US" b="1">
                <a:solidFill>
                  <a:schemeClr val="bg2"/>
                </a:solidFill>
                <a:latin typeface="Calibri"/>
              </a:rPr>
              <a:t> </a:t>
            </a:r>
            <a:r>
              <a:rPr lang="en-US" b="1" err="1">
                <a:solidFill>
                  <a:schemeClr val="bg2"/>
                </a:solidFill>
                <a:latin typeface="Calibri"/>
              </a:rPr>
              <a:t>thực</a:t>
            </a:r>
            <a:r>
              <a:rPr lang="en-US" b="1">
                <a:solidFill>
                  <a:schemeClr val="bg2"/>
                </a:solidFill>
                <a:latin typeface="Calibri"/>
              </a:rPr>
              <a:t> </a:t>
            </a:r>
            <a:r>
              <a:rPr lang="en-US" b="1" err="1">
                <a:solidFill>
                  <a:schemeClr val="bg2"/>
                </a:solidFill>
                <a:latin typeface="Calibri"/>
              </a:rPr>
              <a:t>hiện</a:t>
            </a:r>
            <a:r>
              <a:rPr lang="en-US" b="1">
                <a:solidFill>
                  <a:schemeClr val="bg2"/>
                </a:solidFill>
                <a:latin typeface="Calibri"/>
              </a:rPr>
              <a:t>: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</a:p>
          <a:p>
            <a:pPr marL="228600" indent="-228600">
              <a:buAutoNum type="arabicPeriod"/>
            </a:pPr>
            <a:r>
              <a:rPr lang="en-US" err="1">
                <a:solidFill>
                  <a:schemeClr val="bg2"/>
                </a:solidFill>
                <a:latin typeface="Calibri"/>
              </a:rPr>
              <a:t>Xây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dựng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bàn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chơi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</a:p>
          <a:p>
            <a:pPr marL="742950" lvl="2" indent="-285750">
              <a:buFont typeface="Wingdings"/>
              <a:buChar char="§"/>
            </a:pPr>
            <a:r>
              <a:rPr lang="en-US">
                <a:solidFill>
                  <a:schemeClr val="bg2"/>
                </a:solidFill>
                <a:latin typeface="Calibri"/>
              </a:rPr>
              <a:t>Mô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phỏng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bàn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chơi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với</a:t>
            </a:r>
            <a:r>
              <a:rPr lang="en-US">
                <a:solidFill>
                  <a:schemeClr val="bg2"/>
                </a:solidFill>
                <a:latin typeface="Calibri"/>
              </a:rPr>
              <a:t> 10 ô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dân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và</a:t>
            </a:r>
            <a:r>
              <a:rPr lang="en-US">
                <a:solidFill>
                  <a:schemeClr val="bg2"/>
                </a:solidFill>
                <a:latin typeface="Calibri"/>
              </a:rPr>
              <a:t> 2 ô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quan</a:t>
            </a:r>
            <a:r>
              <a:rPr lang="en-US">
                <a:solidFill>
                  <a:schemeClr val="bg2"/>
                </a:solidFill>
                <a:latin typeface="Calibri"/>
              </a:rPr>
              <a:t>. </a:t>
            </a:r>
          </a:p>
          <a:p>
            <a:pPr marL="742950" lvl="2" indent="-285750">
              <a:buFont typeface="Wingdings"/>
              <a:buChar char="§"/>
            </a:pPr>
            <a:r>
              <a:rPr lang="en-US">
                <a:solidFill>
                  <a:schemeClr val="bg2"/>
                </a:solidFill>
                <a:latin typeface="Calibri"/>
              </a:rPr>
              <a:t>Hiển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thị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số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lượng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viên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đá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trong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từng</a:t>
            </a:r>
            <a:r>
              <a:rPr lang="en-US">
                <a:solidFill>
                  <a:schemeClr val="bg2"/>
                </a:solidFill>
                <a:latin typeface="Calibri"/>
              </a:rPr>
              <a:t> ô. </a:t>
            </a:r>
          </a:p>
          <a:p>
            <a:pPr marL="285750" indent="-285750">
              <a:buAutoNum type="arabicPeriod"/>
            </a:pPr>
            <a:r>
              <a:rPr lang="en-US">
                <a:solidFill>
                  <a:schemeClr val="bg2"/>
                </a:solidFill>
                <a:latin typeface="Calibri"/>
              </a:rPr>
              <a:t>Di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chuyển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và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thu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đá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</a:p>
          <a:p>
            <a:pPr marL="742950" lvl="2" indent="-285750">
              <a:buFont typeface="Wingdings"/>
              <a:buChar char="§"/>
            </a:pPr>
            <a:r>
              <a:rPr lang="en-US">
                <a:solidFill>
                  <a:schemeClr val="bg2"/>
                </a:solidFill>
                <a:latin typeface="Calibri"/>
              </a:rPr>
              <a:t>Cho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phép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người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chơi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chọn</a:t>
            </a:r>
            <a:r>
              <a:rPr lang="en-US">
                <a:solidFill>
                  <a:schemeClr val="bg2"/>
                </a:solidFill>
                <a:latin typeface="Calibri"/>
              </a:rPr>
              <a:t> ô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để</a:t>
            </a:r>
            <a:r>
              <a:rPr lang="en-US">
                <a:solidFill>
                  <a:schemeClr val="bg2"/>
                </a:solidFill>
                <a:latin typeface="Calibri"/>
              </a:rPr>
              <a:t> di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chuyển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đá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theo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đúng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luật</a:t>
            </a:r>
            <a:r>
              <a:rPr lang="en-US">
                <a:solidFill>
                  <a:schemeClr val="bg2"/>
                </a:solidFill>
                <a:latin typeface="Calibri"/>
              </a:rPr>
              <a:t>. </a:t>
            </a:r>
          </a:p>
          <a:p>
            <a:pPr marL="742950" lvl="2" indent="-285750">
              <a:buFont typeface="Wingdings"/>
              <a:buChar char="§"/>
            </a:pPr>
            <a:r>
              <a:rPr lang="en-US" err="1">
                <a:solidFill>
                  <a:schemeClr val="bg2"/>
                </a:solidFill>
                <a:latin typeface="Calibri"/>
              </a:rPr>
              <a:t>Tính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toán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và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ghi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nhận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số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đá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thu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được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của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mỗi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người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chơi</a:t>
            </a:r>
            <a:r>
              <a:rPr lang="en-US">
                <a:solidFill>
                  <a:schemeClr val="bg2"/>
                </a:solidFill>
                <a:latin typeface="Calibri"/>
              </a:rPr>
              <a:t>. </a:t>
            </a:r>
          </a:p>
          <a:p>
            <a:pPr marL="285750" indent="-285750">
              <a:buAutoNum type="arabicPeriod"/>
            </a:pPr>
            <a:r>
              <a:rPr lang="en-US" err="1">
                <a:solidFill>
                  <a:schemeClr val="bg2"/>
                </a:solidFill>
                <a:latin typeface="Calibri"/>
              </a:rPr>
              <a:t>Tính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điểm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và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xác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định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thắng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thua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</a:p>
          <a:p>
            <a:pPr marL="742950" lvl="2" indent="-285750">
              <a:buFont typeface="Wingdings"/>
              <a:buChar char="§"/>
            </a:pPr>
            <a:r>
              <a:rPr lang="en-US" err="1">
                <a:solidFill>
                  <a:schemeClr val="bg2"/>
                </a:solidFill>
                <a:latin typeface="Calibri"/>
              </a:rPr>
              <a:t>Tự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động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tính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điểm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sau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mỗi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lượt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chơi</a:t>
            </a:r>
            <a:r>
              <a:rPr lang="en-US">
                <a:solidFill>
                  <a:schemeClr val="bg2"/>
                </a:solidFill>
                <a:latin typeface="Calibri"/>
              </a:rPr>
              <a:t>. </a:t>
            </a:r>
          </a:p>
          <a:p>
            <a:pPr marL="742950" lvl="2" indent="-285750">
              <a:buFont typeface="Wingdings"/>
              <a:buChar char="§"/>
            </a:pPr>
            <a:r>
              <a:rPr lang="en-US">
                <a:solidFill>
                  <a:schemeClr val="bg2"/>
                </a:solidFill>
                <a:latin typeface="Calibri"/>
              </a:rPr>
              <a:t>Thông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báo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kết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quả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cuối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cùng</a:t>
            </a:r>
            <a:r>
              <a:rPr lang="en-US">
                <a:solidFill>
                  <a:schemeClr val="bg2"/>
                </a:solidFill>
                <a:latin typeface="Calibri"/>
              </a:rPr>
              <a:t> (</a:t>
            </a:r>
            <a:r>
              <a:rPr lang="en-US" err="1">
                <a:solidFill>
                  <a:schemeClr val="bg2"/>
                </a:solidFill>
                <a:latin typeface="Calibri"/>
              </a:rPr>
              <a:t>thắng</a:t>
            </a:r>
            <a:r>
              <a:rPr lang="en-US">
                <a:solidFill>
                  <a:schemeClr val="bg2"/>
                </a:solidFill>
                <a:latin typeface="Calibri"/>
              </a:rPr>
              <a:t>,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thua</a:t>
            </a:r>
            <a:r>
              <a:rPr lang="en-US">
                <a:solidFill>
                  <a:schemeClr val="bg2"/>
                </a:solidFill>
                <a:latin typeface="Calibri"/>
              </a:rPr>
              <a:t>,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hòa</a:t>
            </a:r>
            <a:r>
              <a:rPr lang="en-US">
                <a:solidFill>
                  <a:schemeClr val="bg2"/>
                </a:solidFill>
                <a:latin typeface="Calibri"/>
              </a:rPr>
              <a:t>). </a:t>
            </a:r>
          </a:p>
          <a:p>
            <a:pPr marL="285750" indent="-285750">
              <a:buAutoNum type="arabicPeriod"/>
            </a:pPr>
            <a:r>
              <a:rPr lang="en-US">
                <a:solidFill>
                  <a:schemeClr val="bg2"/>
                </a:solidFill>
                <a:latin typeface="Calibri"/>
              </a:rPr>
              <a:t>Giao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diện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người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dùng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</a:p>
          <a:p>
            <a:pPr marL="742950" lvl="2" indent="-285750">
              <a:buFont typeface="Wingdings"/>
              <a:buChar char="§"/>
            </a:pPr>
            <a:r>
              <a:rPr lang="en-US" err="1">
                <a:solidFill>
                  <a:schemeClr val="bg2"/>
                </a:solidFill>
                <a:latin typeface="Calibri"/>
              </a:rPr>
              <a:t>Thiết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kế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giao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diện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thân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thiện</a:t>
            </a:r>
            <a:r>
              <a:rPr lang="en-US">
                <a:solidFill>
                  <a:schemeClr val="bg2"/>
                </a:solidFill>
                <a:latin typeface="Calibri"/>
              </a:rPr>
              <a:t>,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trực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quan</a:t>
            </a:r>
            <a:r>
              <a:rPr lang="en-US">
                <a:solidFill>
                  <a:schemeClr val="bg2"/>
                </a:solidFill>
                <a:latin typeface="Calibri"/>
              </a:rPr>
              <a:t>. </a:t>
            </a:r>
          </a:p>
          <a:p>
            <a:pPr marL="742950" lvl="2" indent="-285750">
              <a:buFont typeface="Wingdings"/>
              <a:buChar char="§"/>
            </a:pPr>
            <a:r>
              <a:rPr lang="en-US">
                <a:solidFill>
                  <a:schemeClr val="bg2"/>
                </a:solidFill>
                <a:latin typeface="Calibri"/>
              </a:rPr>
              <a:t>Các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nút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chức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năng</a:t>
            </a:r>
            <a:r>
              <a:rPr lang="en-US">
                <a:solidFill>
                  <a:schemeClr val="bg2"/>
                </a:solidFill>
                <a:latin typeface="Calibri"/>
              </a:rPr>
              <a:t>: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Bắt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đầu</a:t>
            </a:r>
            <a:r>
              <a:rPr lang="en-US">
                <a:solidFill>
                  <a:schemeClr val="bg2"/>
                </a:solidFill>
                <a:latin typeface="Calibri"/>
              </a:rPr>
              <a:t>,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Hướng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dẫn</a:t>
            </a:r>
            <a:r>
              <a:rPr lang="en-US">
                <a:solidFill>
                  <a:schemeClr val="bg2"/>
                </a:solidFill>
                <a:latin typeface="Calibri"/>
              </a:rPr>
              <a:t>,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Thoát</a:t>
            </a:r>
            <a:r>
              <a:rPr lang="en-US">
                <a:solidFill>
                  <a:schemeClr val="bg2"/>
                </a:solidFill>
                <a:latin typeface="Calibri"/>
              </a:rPr>
              <a:t>. </a:t>
            </a:r>
          </a:p>
          <a:p>
            <a:pPr marL="285750" indent="-285750">
              <a:buAutoNum type="arabicPeriod"/>
            </a:pPr>
            <a:r>
              <a:rPr lang="en-US" err="1">
                <a:solidFill>
                  <a:schemeClr val="bg2"/>
                </a:solidFill>
                <a:latin typeface="Calibri"/>
              </a:rPr>
              <a:t>Hướng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dẫn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trò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chơi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</a:p>
          <a:p>
            <a:pPr marL="742950" lvl="2" indent="-285750">
              <a:buFont typeface="Wingdings"/>
              <a:buChar char="§"/>
            </a:pPr>
            <a:r>
              <a:rPr lang="en-US" err="1">
                <a:solidFill>
                  <a:schemeClr val="bg2"/>
                </a:solidFill>
                <a:latin typeface="Calibri"/>
              </a:rPr>
              <a:t>Tích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hợp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hướng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dẫn</a:t>
            </a:r>
            <a:r>
              <a:rPr lang="en-US">
                <a:solidFill>
                  <a:schemeClr val="bg2"/>
                </a:solidFill>
                <a:latin typeface="Calibri"/>
              </a:rPr>
              <a:t> chi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tiết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về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luật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chơi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và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cách</a:t>
            </a:r>
            <a:r>
              <a:rPr lang="en-US">
                <a:solidFill>
                  <a:schemeClr val="bg2"/>
                </a:solidFill>
                <a:latin typeface="Calibri"/>
              </a:rPr>
              <a:t> di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chuyển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đá</a:t>
            </a:r>
            <a:r>
              <a:rPr lang="en-US">
                <a:solidFill>
                  <a:schemeClr val="bg2"/>
                </a:solidFill>
                <a:latin typeface="Calibri"/>
              </a:rPr>
              <a:t>. </a:t>
            </a:r>
          </a:p>
          <a:p>
            <a:pPr marL="285750" indent="-285750">
              <a:buAutoNum type="arabicPeriod"/>
            </a:pPr>
            <a:r>
              <a:rPr lang="en-US" err="1">
                <a:solidFill>
                  <a:schemeClr val="bg2"/>
                </a:solidFill>
                <a:latin typeface="Calibri"/>
              </a:rPr>
              <a:t>Chế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độ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chơi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</a:p>
          <a:p>
            <a:pPr marL="742950" lvl="2" indent="-285750">
              <a:buFont typeface="Wingdings"/>
              <a:buChar char="§"/>
            </a:pPr>
            <a:r>
              <a:rPr lang="en-US" err="1">
                <a:solidFill>
                  <a:schemeClr val="bg2"/>
                </a:solidFill>
                <a:latin typeface="Calibri"/>
              </a:rPr>
              <a:t>Hỗ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trợ</a:t>
            </a:r>
            <a:r>
              <a:rPr lang="en-US">
                <a:solidFill>
                  <a:schemeClr val="bg2"/>
                </a:solidFill>
                <a:latin typeface="Calibri"/>
              </a:rPr>
              <a:t> 2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người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chơi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trên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cùng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một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thiết</a:t>
            </a:r>
            <a:r>
              <a:rPr lang="en-US">
                <a:solidFill>
                  <a:schemeClr val="bg2"/>
                </a:solidFill>
                <a:latin typeface="Calibri"/>
              </a:rPr>
              <a:t> </a:t>
            </a:r>
            <a:r>
              <a:rPr lang="en-US" err="1">
                <a:solidFill>
                  <a:schemeClr val="bg2"/>
                </a:solidFill>
                <a:latin typeface="Calibri"/>
              </a:rPr>
              <a:t>bị</a:t>
            </a:r>
            <a:r>
              <a:rPr lang="en-US">
                <a:solidFill>
                  <a:schemeClr val="bg2"/>
                </a:solidFill>
                <a:latin typeface="Calibri"/>
              </a:rPr>
              <a:t>.</a:t>
            </a:r>
          </a:p>
          <a:p>
            <a:pPr lvl="1"/>
            <a:endParaRPr lang="en-US">
              <a:latin typeface="Calibri"/>
            </a:endParaRPr>
          </a:p>
          <a:p>
            <a:pPr>
              <a:lnSpc>
                <a:spcPts val="3690"/>
              </a:lnSpc>
            </a:pPr>
            <a:endParaRPr lang="en-US">
              <a:latin typeface="Calibri"/>
            </a:endParaRPr>
          </a:p>
          <a:p>
            <a:pPr>
              <a:lnSpc>
                <a:spcPts val="3690"/>
              </a:lnSpc>
            </a:pPr>
            <a:br>
              <a:rPr lang="en-US"/>
            </a:br>
            <a:endParaRPr lang="en-US">
              <a:latin typeface="Calibri"/>
            </a:endParaRPr>
          </a:p>
          <a:p>
            <a:pPr>
              <a:lnSpc>
                <a:spcPts val="3690"/>
              </a:lnSpc>
            </a:pPr>
            <a:endParaRPr lang="en-US">
              <a:solidFill>
                <a:schemeClr val="bg2"/>
              </a:solidFill>
              <a:latin typeface="Calibri"/>
            </a:endParaRPr>
          </a:p>
          <a:p>
            <a:pPr>
              <a:lnSpc>
                <a:spcPts val="3690"/>
              </a:lnSpc>
            </a:pPr>
            <a:endParaRPr lang="en-US">
              <a:solidFill>
                <a:schemeClr val="bg2"/>
              </a:solidFill>
              <a:latin typeface="Calibri"/>
            </a:endParaRPr>
          </a:p>
          <a:p>
            <a:pPr>
              <a:lnSpc>
                <a:spcPts val="5090"/>
              </a:lnSpc>
            </a:pPr>
            <a:endParaRPr lang="en-US">
              <a:solidFill>
                <a:schemeClr val="bg2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9280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id="{B9E3655A-93E0-8831-7F0E-0E6197B59CBA}"/>
              </a:ext>
            </a:extLst>
          </p:cNvPr>
          <p:cNvSpPr txBox="1"/>
          <p:nvPr/>
        </p:nvSpPr>
        <p:spPr>
          <a:xfrm>
            <a:off x="228601" y="1281787"/>
            <a:ext cx="4164995" cy="2989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ongenial Light"/>
              </a:rPr>
              <a:t>1. </a:t>
            </a:r>
            <a:r>
              <a:rPr lang="en-US" b="1" u="sng" err="1">
                <a:solidFill>
                  <a:schemeClr val="bg2"/>
                </a:solidFill>
                <a:latin typeface="Congenial Light"/>
              </a:rPr>
              <a:t>Chơi</a:t>
            </a:r>
            <a:r>
              <a:rPr lang="en-US">
                <a:solidFill>
                  <a:schemeClr val="bg2"/>
                </a:solidFill>
                <a:latin typeface="Congenial Light"/>
              </a:rPr>
              <a:t>: </a:t>
            </a:r>
            <a:endParaRPr lang="vi-VN">
              <a:solidFill>
                <a:schemeClr val="bg2"/>
              </a:solidFill>
            </a:endParaRPr>
          </a:p>
          <a:p>
            <a:pPr marL="285750" indent="-285750">
              <a:buChar char="•"/>
            </a:pPr>
            <a:r>
              <a:rPr lang="en-US">
                <a:solidFill>
                  <a:schemeClr val="bg2"/>
                </a:solidFill>
              </a:rPr>
              <a:t>Cho </a:t>
            </a:r>
            <a:r>
              <a:rPr lang="en-US" err="1">
                <a:solidFill>
                  <a:schemeClr val="bg2"/>
                </a:solidFill>
              </a:rPr>
              <a:t>phép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người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dùng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bắt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đầu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trò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chơi</a:t>
            </a:r>
            <a:r>
              <a:rPr lang="en-US">
                <a:solidFill>
                  <a:schemeClr val="bg2"/>
                </a:solidFill>
              </a:rPr>
              <a:t> Ô </a:t>
            </a:r>
            <a:r>
              <a:rPr lang="en-US" err="1">
                <a:solidFill>
                  <a:schemeClr val="bg2"/>
                </a:solidFill>
              </a:rPr>
              <a:t>Ăn</a:t>
            </a:r>
            <a:r>
              <a:rPr lang="en-US">
                <a:solidFill>
                  <a:schemeClr val="bg2"/>
                </a:solidFill>
              </a:rPr>
              <a:t> Quan.</a:t>
            </a:r>
            <a:endParaRPr lang="vi-VN">
              <a:solidFill>
                <a:schemeClr val="bg2"/>
              </a:solidFill>
            </a:endParaRPr>
          </a:p>
          <a:p>
            <a:pPr marL="285750" indent="-285750">
              <a:buChar char="•"/>
            </a:pPr>
            <a:r>
              <a:rPr lang="en-US" err="1">
                <a:solidFill>
                  <a:schemeClr val="bg2"/>
                </a:solidFill>
              </a:rPr>
              <a:t>Ứng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dụng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sẽ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hiển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thị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bàn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chơi</a:t>
            </a:r>
            <a:r>
              <a:rPr lang="en-US">
                <a:solidFill>
                  <a:schemeClr val="bg2"/>
                </a:solidFill>
              </a:rPr>
              <a:t>, </a:t>
            </a:r>
            <a:r>
              <a:rPr lang="en-US" err="1">
                <a:solidFill>
                  <a:schemeClr val="bg2"/>
                </a:solidFill>
              </a:rPr>
              <a:t>cho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phép</a:t>
            </a:r>
            <a:r>
              <a:rPr lang="en-US">
                <a:solidFill>
                  <a:schemeClr val="bg2"/>
                </a:solidFill>
              </a:rPr>
              <a:t> di </a:t>
            </a:r>
            <a:r>
              <a:rPr lang="en-US" err="1">
                <a:solidFill>
                  <a:schemeClr val="bg2"/>
                </a:solidFill>
              </a:rPr>
              <a:t>chuyển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đá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và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tính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điểm</a:t>
            </a:r>
            <a:r>
              <a:rPr lang="en-US">
                <a:solidFill>
                  <a:schemeClr val="bg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2"/>
                </a:solidFill>
                <a:latin typeface="Congenial Light"/>
              </a:rPr>
              <a:t>2. </a:t>
            </a:r>
            <a:r>
              <a:rPr lang="en-US" b="1" u="sng">
                <a:solidFill>
                  <a:schemeClr val="bg2"/>
                </a:solidFill>
                <a:latin typeface="Congenial Light"/>
              </a:rPr>
              <a:t>Xem </a:t>
            </a:r>
            <a:r>
              <a:rPr lang="en-US" b="1" u="sng" err="1">
                <a:solidFill>
                  <a:schemeClr val="bg2"/>
                </a:solidFill>
                <a:latin typeface="Congenial Light"/>
              </a:rPr>
              <a:t>hướng</a:t>
            </a:r>
            <a:r>
              <a:rPr lang="en-US" b="1" u="sng">
                <a:solidFill>
                  <a:schemeClr val="bg2"/>
                </a:solidFill>
                <a:latin typeface="Congenial Light"/>
              </a:rPr>
              <a:t> </a:t>
            </a:r>
            <a:r>
              <a:rPr lang="en-US" b="1" u="sng" err="1">
                <a:solidFill>
                  <a:schemeClr val="bg2"/>
                </a:solidFill>
                <a:latin typeface="Congenial Light"/>
              </a:rPr>
              <a:t>dẫn</a:t>
            </a:r>
            <a:r>
              <a:rPr lang="en-US" b="1" u="sng">
                <a:solidFill>
                  <a:schemeClr val="bg2"/>
                </a:solidFill>
                <a:latin typeface="Congenial Light"/>
              </a:rPr>
              <a:t> </a:t>
            </a:r>
            <a:r>
              <a:rPr lang="en-US">
                <a:solidFill>
                  <a:schemeClr val="bg2"/>
                </a:solidFill>
                <a:latin typeface="Congenial Light"/>
              </a:rPr>
              <a:t>: </a:t>
            </a:r>
            <a:endParaRPr lang="vi-VN">
              <a:solidFill>
                <a:schemeClr val="bg2"/>
              </a:solidFill>
            </a:endParaRPr>
          </a:p>
          <a:p>
            <a:pPr marL="285750" indent="-285750">
              <a:buChar char="•"/>
            </a:pPr>
            <a:r>
              <a:rPr lang="en-US">
                <a:solidFill>
                  <a:schemeClr val="bg2"/>
                </a:solidFill>
              </a:rPr>
              <a:t>Hiển </a:t>
            </a:r>
            <a:r>
              <a:rPr lang="en-US" err="1">
                <a:solidFill>
                  <a:schemeClr val="bg2"/>
                </a:solidFill>
              </a:rPr>
              <a:t>thị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hướng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dẫn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luật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chơi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và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cách</a:t>
            </a:r>
            <a:r>
              <a:rPr lang="en-US">
                <a:solidFill>
                  <a:schemeClr val="bg2"/>
                </a:solidFill>
              </a:rPr>
              <a:t> di </a:t>
            </a:r>
            <a:r>
              <a:rPr lang="en-US" err="1">
                <a:solidFill>
                  <a:schemeClr val="bg2"/>
                </a:solidFill>
              </a:rPr>
              <a:t>chuyển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đá</a:t>
            </a:r>
            <a:r>
              <a:rPr lang="en-US">
                <a:solidFill>
                  <a:schemeClr val="bg2"/>
                </a:solidFill>
              </a:rPr>
              <a:t>.</a:t>
            </a:r>
          </a:p>
          <a:p>
            <a:pPr marL="285750" indent="-285750">
              <a:buChar char="•"/>
            </a:pPr>
            <a:r>
              <a:rPr lang="en-US" err="1">
                <a:solidFill>
                  <a:schemeClr val="bg2"/>
                </a:solidFill>
              </a:rPr>
              <a:t>Giúp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người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mới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chơi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dễ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dàng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nắm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bắt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trò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chơi</a:t>
            </a:r>
            <a:r>
              <a:rPr lang="en-US">
                <a:solidFill>
                  <a:schemeClr val="bg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2"/>
                </a:solidFill>
                <a:latin typeface="Congenial Light"/>
              </a:rPr>
              <a:t>3. </a:t>
            </a:r>
            <a:r>
              <a:rPr lang="en-US" b="1" u="sng" err="1">
                <a:solidFill>
                  <a:schemeClr val="bg2"/>
                </a:solidFill>
                <a:latin typeface="Congenial Light"/>
              </a:rPr>
              <a:t>Thoát</a:t>
            </a:r>
            <a:r>
              <a:rPr lang="en-US">
                <a:solidFill>
                  <a:schemeClr val="bg2"/>
                </a:solidFill>
                <a:latin typeface="Congenial Light"/>
              </a:rPr>
              <a:t>: </a:t>
            </a:r>
            <a:r>
              <a:rPr lang="en-US">
                <a:solidFill>
                  <a:schemeClr val="bg2"/>
                </a:solidFill>
              </a:rPr>
              <a:t>Cho </a:t>
            </a:r>
            <a:r>
              <a:rPr lang="en-US" err="1">
                <a:solidFill>
                  <a:schemeClr val="bg2"/>
                </a:solidFill>
              </a:rPr>
              <a:t>phép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người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dùng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thoát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khỏi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ứng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dụng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hoặc</a:t>
            </a:r>
            <a:r>
              <a:rPr lang="en-US">
                <a:solidFill>
                  <a:schemeClr val="bg2"/>
                </a:solidFill>
              </a:rPr>
              <a:t> quay </a:t>
            </a:r>
            <a:r>
              <a:rPr lang="en-US" err="1">
                <a:solidFill>
                  <a:schemeClr val="bg2"/>
                </a:solidFill>
              </a:rPr>
              <a:t>lại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màn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hình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err="1">
                <a:solidFill>
                  <a:schemeClr val="bg2"/>
                </a:solidFill>
              </a:rPr>
              <a:t>chính</a:t>
            </a:r>
            <a:r>
              <a:rPr lang="en-US">
                <a:solidFill>
                  <a:schemeClr val="bg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2"/>
                </a:solidFill>
                <a:latin typeface="Congenial Light"/>
              </a:rPr>
              <a:t> 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9FA1EF83-7C3A-6AB9-155F-E24D5076FA64}"/>
              </a:ext>
            </a:extLst>
          </p:cNvPr>
          <p:cNvSpPr txBox="1"/>
          <p:nvPr/>
        </p:nvSpPr>
        <p:spPr>
          <a:xfrm>
            <a:off x="-9305" y="-246660"/>
            <a:ext cx="5173972" cy="1084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50"/>
              </a:lnSpc>
            </a:pPr>
            <a:r>
              <a:rPr lang="en-US" sz="3200" u="sng">
                <a:solidFill>
                  <a:schemeClr val="bg2"/>
                </a:solidFill>
                <a:latin typeface="Congenial Black" panose="02000503040000020004" pitchFamily="2" charset="0"/>
              </a:rPr>
              <a:t>Use case diagram</a:t>
            </a:r>
          </a:p>
        </p:txBody>
      </p:sp>
      <p:pic>
        <p:nvPicPr>
          <p:cNvPr id="3" name="Hình ảnh 2" descr="Ảnh có chứa ảnh chụp màn hình, văn bản, biểu đồ, hàng&#10;&#10;Mô tả được tự động tạo">
            <a:extLst>
              <a:ext uri="{FF2B5EF4-FFF2-40B4-BE49-F238E27FC236}">
                <a16:creationId xmlns:a16="http://schemas.microsoft.com/office/drawing/2014/main" id="{16248079-D681-CBFE-4EB3-7AF55E3F9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401" y="922790"/>
            <a:ext cx="4619625" cy="35337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7" name="Google Shape;1857;p38"/>
          <p:cNvPicPr preferRelativeResize="0"/>
          <p:nvPr/>
        </p:nvPicPr>
        <p:blipFill rotWithShape="1">
          <a:blip r:embed="rId3">
            <a:alphaModFix/>
          </a:blip>
          <a:srcRect l="12492" t="18400" r="12342" b="12005"/>
          <a:stretch/>
        </p:blipFill>
        <p:spPr>
          <a:xfrm>
            <a:off x="-481831" y="2929499"/>
            <a:ext cx="1201834" cy="111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4" name="Google Shape;1864;p38"/>
          <p:cNvSpPr/>
          <p:nvPr/>
        </p:nvSpPr>
        <p:spPr>
          <a:xfrm>
            <a:off x="197045" y="284038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6" name="Google Shape;1866;p38"/>
          <p:cNvPicPr preferRelativeResize="0"/>
          <p:nvPr/>
        </p:nvPicPr>
        <p:blipFill rotWithShape="1">
          <a:blip r:embed="rId4">
            <a:alphaModFix/>
          </a:blip>
          <a:srcRect t="6061" b="8687"/>
          <a:stretch/>
        </p:blipFill>
        <p:spPr>
          <a:xfrm rot="5728707">
            <a:off x="8175783" y="547431"/>
            <a:ext cx="1339308" cy="1206956"/>
          </a:xfrm>
          <a:prstGeom prst="rect">
            <a:avLst/>
          </a:prstGeom>
          <a:noFill/>
          <a:ln>
            <a:noFill/>
          </a:ln>
          <a:effectLst>
            <a:outerShdw blurRad="142875" dist="76200" dir="5400000" algn="bl" rotWithShape="0">
              <a:srgbClr val="0E6790">
                <a:alpha val="82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0BE00B0-F116-9C85-8841-A3E8F141B03F}"/>
              </a:ext>
            </a:extLst>
          </p:cNvPr>
          <p:cNvSpPr txBox="1"/>
          <p:nvPr/>
        </p:nvSpPr>
        <p:spPr>
          <a:xfrm>
            <a:off x="6252884" y="2473000"/>
            <a:ext cx="2881826" cy="19858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0"/>
              </a:lnSpc>
            </a:pPr>
            <a:r>
              <a:rPr lang="en-US" sz="2400" b="1">
                <a:solidFill>
                  <a:schemeClr val="bg2"/>
                </a:solidFill>
                <a:latin typeface="Congenial Black"/>
              </a:rPr>
              <a:t>General class </a:t>
            </a:r>
            <a:endParaRPr lang="en-US" sz="2400" b="1">
              <a:solidFill>
                <a:schemeClr val="bg2"/>
              </a:solidFill>
              <a:latin typeface="Congenial Black" panose="02000503040000020004" pitchFamily="2" charset="0"/>
            </a:endParaRPr>
          </a:p>
          <a:p>
            <a:pPr algn="ctr">
              <a:lnSpc>
                <a:spcPct val="0"/>
              </a:lnSpc>
            </a:pPr>
            <a:endParaRPr lang="en-US" sz="2400" b="1">
              <a:solidFill>
                <a:schemeClr val="bg2"/>
              </a:solidFill>
              <a:latin typeface="Congenial Black"/>
            </a:endParaRPr>
          </a:p>
          <a:p>
            <a:pPr algn="ctr">
              <a:lnSpc>
                <a:spcPct val="0"/>
              </a:lnSpc>
            </a:pPr>
            <a:endParaRPr lang="en-US" sz="2400" b="1">
              <a:solidFill>
                <a:schemeClr val="bg2"/>
              </a:solidFill>
              <a:latin typeface="Congenial Black"/>
            </a:endParaRPr>
          </a:p>
          <a:p>
            <a:pPr algn="ctr">
              <a:lnSpc>
                <a:spcPct val="0"/>
              </a:lnSpc>
            </a:pPr>
            <a:r>
              <a:rPr lang="en-US" sz="2400" b="1">
                <a:solidFill>
                  <a:schemeClr val="bg2"/>
                </a:solidFill>
                <a:latin typeface="Congenial Black"/>
              </a:rPr>
              <a:t>diagram</a:t>
            </a:r>
            <a:endParaRPr lang="en-US" sz="2400" b="1">
              <a:solidFill>
                <a:schemeClr val="bg2"/>
              </a:solidFill>
              <a:latin typeface="Congenial Black" panose="02000503040000020004" pitchFamily="2" charset="0"/>
            </a:endParaRPr>
          </a:p>
        </p:txBody>
      </p:sp>
      <p:pic>
        <p:nvPicPr>
          <p:cNvPr id="2" name="Hình ảnh 1" descr="Ảnh có chứa văn bản, biểu đồ, Hình chữ nhật, Song song&#10;&#10;Mô tả được tự động tạo">
            <a:extLst>
              <a:ext uri="{FF2B5EF4-FFF2-40B4-BE49-F238E27FC236}">
                <a16:creationId xmlns:a16="http://schemas.microsoft.com/office/drawing/2014/main" id="{CBD5EDBC-9BFE-A9DA-642F-49D5E8AF9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" y="-3236"/>
            <a:ext cx="6249782" cy="51527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8B88AA-3A0B-8F59-6E65-E0C05EC62DC3}"/>
              </a:ext>
            </a:extLst>
          </p:cNvPr>
          <p:cNvSpPr txBox="1"/>
          <p:nvPr/>
        </p:nvSpPr>
        <p:spPr>
          <a:xfrm>
            <a:off x="3218570" y="539265"/>
            <a:ext cx="2718404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>
                <a:solidFill>
                  <a:schemeClr val="bg2"/>
                </a:solidFill>
                <a:latin typeface="Congenial Black"/>
              </a:rPr>
              <a:t>Package controller</a:t>
            </a:r>
            <a:endParaRPr lang="en-US" sz="2000">
              <a:solidFill>
                <a:schemeClr val="bg2"/>
              </a:solidFill>
              <a:latin typeface="Congenial Black" panose="0200050304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E18B8-882C-D4FC-7B1E-E8F1564DB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2307"/>
            <a:ext cx="9144000" cy="283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57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" name="Google Shape;18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7975" y="4087625"/>
            <a:ext cx="552900" cy="5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8650" y="216625"/>
            <a:ext cx="1556101" cy="155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39"/>
          <p:cNvPicPr preferRelativeResize="0"/>
          <p:nvPr/>
        </p:nvPicPr>
        <p:blipFill rotWithShape="1">
          <a:blip r:embed="rId4">
            <a:alphaModFix/>
          </a:blip>
          <a:srcRect l="12492" t="18400" r="12342" b="12005"/>
          <a:stretch/>
        </p:blipFill>
        <p:spPr>
          <a:xfrm>
            <a:off x="681025" y="3233299"/>
            <a:ext cx="1004049" cy="9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496501-27E5-D094-F09B-174964D368C1}"/>
              </a:ext>
            </a:extLst>
          </p:cNvPr>
          <p:cNvSpPr txBox="1"/>
          <p:nvPr/>
        </p:nvSpPr>
        <p:spPr>
          <a:xfrm>
            <a:off x="-20" y="1949551"/>
            <a:ext cx="6201488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>
                <a:solidFill>
                  <a:schemeClr val="bg2"/>
                </a:solidFill>
                <a:latin typeface="Congenial Black"/>
              </a:rPr>
              <a:t>Package model</a:t>
            </a:r>
          </a:p>
        </p:txBody>
      </p:sp>
      <p:pic>
        <p:nvPicPr>
          <p:cNvPr id="2" name="Hình ảnh 1" descr="Ảnh có chứa văn bản, biểu đồ, Kế hoạch, Song song&#10;&#10;Mô tả được tự động tạo">
            <a:extLst>
              <a:ext uri="{FF2B5EF4-FFF2-40B4-BE49-F238E27FC236}">
                <a16:creationId xmlns:a16="http://schemas.microsoft.com/office/drawing/2014/main" id="{E72F793C-DE28-46F9-A008-19367327C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9519" y="245608"/>
            <a:ext cx="5048249" cy="464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67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39"/>
          <p:cNvSpPr/>
          <p:nvPr/>
        </p:nvSpPr>
        <p:spPr>
          <a:xfrm>
            <a:off x="1258174" y="318542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39"/>
          <p:cNvSpPr/>
          <p:nvPr/>
        </p:nvSpPr>
        <p:spPr>
          <a:xfrm>
            <a:off x="5636531" y="318542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AAAD6CE0-3787-827B-F031-AB25E59FD5A2}"/>
              </a:ext>
            </a:extLst>
          </p:cNvPr>
          <p:cNvSpPr txBox="1"/>
          <p:nvPr/>
        </p:nvSpPr>
        <p:spPr>
          <a:xfrm>
            <a:off x="1354666" y="-396006"/>
            <a:ext cx="4581116" cy="1238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78"/>
              </a:lnSpc>
            </a:pPr>
            <a:r>
              <a:rPr lang="en-US" sz="3500">
                <a:solidFill>
                  <a:schemeClr val="bg2"/>
                </a:solidFill>
                <a:latin typeface="Congenial Black" panose="02000503040000020004" pitchFamily="2" charset="0"/>
              </a:rPr>
              <a:t>OOP TECHNIQUES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D269B56D-AA16-A1B8-36EE-8FEBA18F4235}"/>
              </a:ext>
            </a:extLst>
          </p:cNvPr>
          <p:cNvSpPr txBox="1"/>
          <p:nvPr/>
        </p:nvSpPr>
        <p:spPr>
          <a:xfrm>
            <a:off x="984789" y="917505"/>
            <a:ext cx="5087993" cy="2235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u="sng">
                <a:solidFill>
                  <a:schemeClr val="bg2"/>
                </a:solidFill>
                <a:latin typeface="Congenial SemiBold"/>
              </a:rPr>
              <a:t>01 – </a:t>
            </a:r>
            <a:r>
              <a:rPr lang="en-US" sz="1800" b="1" u="sng" err="1">
                <a:solidFill>
                  <a:schemeClr val="bg2"/>
                </a:solidFill>
                <a:latin typeface="Congenial SemiBold"/>
              </a:rPr>
              <a:t>Đóng</a:t>
            </a:r>
            <a:r>
              <a:rPr lang="en-US" sz="1800" b="1" u="sng">
                <a:solidFill>
                  <a:schemeClr val="bg2"/>
                </a:solidFill>
                <a:latin typeface="Congenial SemiBold"/>
              </a:rPr>
              <a:t> </a:t>
            </a:r>
            <a:r>
              <a:rPr lang="en-US" sz="1800" b="1" u="sng" err="1">
                <a:solidFill>
                  <a:schemeClr val="bg2"/>
                </a:solidFill>
                <a:latin typeface="Congenial SemiBold"/>
              </a:rPr>
              <a:t>gói</a:t>
            </a:r>
            <a:r>
              <a:rPr lang="en-US" sz="1800" b="1" u="sng">
                <a:solidFill>
                  <a:schemeClr val="bg2"/>
                </a:solidFill>
                <a:latin typeface="Congenial SemiBold"/>
              </a:rPr>
              <a:t> (Encapsulation)</a:t>
            </a:r>
          </a:p>
          <a:p>
            <a:pPr>
              <a:lnSpc>
                <a:spcPct val="150000"/>
              </a:lnSpc>
            </a:pPr>
            <a:endParaRPr lang="en-US" sz="1200">
              <a:solidFill>
                <a:schemeClr val="bg2"/>
              </a:solidFill>
              <a:latin typeface="Montserrat Semi-Bold"/>
              <a:cs typeface="Montserrat Semi-Bold"/>
            </a:endParaRPr>
          </a:p>
          <a:p>
            <a:pPr>
              <a:lnSpc>
                <a:spcPct val="150000"/>
              </a:lnSpc>
            </a:pPr>
            <a:endParaRPr lang="en-US" sz="1200">
              <a:solidFill>
                <a:schemeClr val="bg2"/>
              </a:solidFill>
              <a:latin typeface="Congenial Light" panose="02000503040000020004" pitchFamily="2" charset="0"/>
            </a:endParaRPr>
          </a:p>
          <a:p>
            <a:pPr>
              <a:lnSpc>
                <a:spcPct val="150000"/>
              </a:lnSpc>
            </a:pPr>
            <a:endParaRPr lang="en-US" sz="1200">
              <a:solidFill>
                <a:schemeClr val="bg2"/>
              </a:solidFill>
              <a:latin typeface="Congenial Light" panose="02000503040000020004" pitchFamily="2" charset="0"/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chemeClr val="bg2"/>
              </a:solidFill>
              <a:latin typeface="Congenial Light" panose="0200050304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2"/>
                </a:solidFill>
                <a:latin typeface="Congenial Light" panose="02000503040000020004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>
              <a:solidFill>
                <a:schemeClr val="bg2"/>
              </a:solidFill>
              <a:latin typeface="Congenial Light" panose="02000503040000020004" pitchFamily="2" charset="0"/>
            </a:endParaRPr>
          </a:p>
        </p:txBody>
      </p:sp>
      <p:pic>
        <p:nvPicPr>
          <p:cNvPr id="4" name="Hình ảnh 3" descr="Ảnh có chứa văn bản, ảnh chụp màn hình, Phông chữ, số&#10;&#10;Mô tả được tự động tạo">
            <a:extLst>
              <a:ext uri="{FF2B5EF4-FFF2-40B4-BE49-F238E27FC236}">
                <a16:creationId xmlns:a16="http://schemas.microsoft.com/office/drawing/2014/main" id="{86D9C617-6A6D-ED57-DD37-BAA60A0CE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153" y="1281566"/>
            <a:ext cx="2114550" cy="2181225"/>
          </a:xfrm>
          <a:prstGeom prst="rect">
            <a:avLst/>
          </a:prstGeom>
        </p:spPr>
      </p:pic>
      <p:sp>
        <p:nvSpPr>
          <p:cNvPr id="5" name="TextBox 17">
            <a:extLst>
              <a:ext uri="{FF2B5EF4-FFF2-40B4-BE49-F238E27FC236}">
                <a16:creationId xmlns:a16="http://schemas.microsoft.com/office/drawing/2014/main" id="{65EC5883-5302-B293-C7EB-8F4882D6092E}"/>
              </a:ext>
            </a:extLst>
          </p:cNvPr>
          <p:cNvSpPr txBox="1"/>
          <p:nvPr/>
        </p:nvSpPr>
        <p:spPr>
          <a:xfrm>
            <a:off x="313502" y="1371076"/>
            <a:ext cx="1595494" cy="288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err="1">
                <a:solidFill>
                  <a:schemeClr val="bg2"/>
                </a:solidFill>
                <a:latin typeface="Montserrat Semi-Bold"/>
                <a:cs typeface="Montserrat Semi-Bold"/>
              </a:rPr>
              <a:t>Lớp</a:t>
            </a:r>
            <a:r>
              <a:rPr lang="en-US" b="1">
                <a:solidFill>
                  <a:schemeClr val="bg2"/>
                </a:solidFill>
                <a:latin typeface="Montserrat Semi-Bold"/>
                <a:cs typeface="Montserrat Semi-Bold"/>
              </a:rPr>
              <a:t> Coordinate:</a:t>
            </a:r>
            <a:endParaRPr lang="en-US" b="1">
              <a:solidFill>
                <a:schemeClr val="bg2"/>
              </a:solidFill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234342B3-BB05-562E-9646-A500F016293D}"/>
              </a:ext>
            </a:extLst>
          </p:cNvPr>
          <p:cNvSpPr txBox="1"/>
          <p:nvPr/>
        </p:nvSpPr>
        <p:spPr>
          <a:xfrm>
            <a:off x="4105358" y="1289432"/>
            <a:ext cx="2448208" cy="288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>
                <a:solidFill>
                  <a:schemeClr val="bg2"/>
                </a:solidFill>
                <a:latin typeface="Montserrat Semi-Bold"/>
                <a:cs typeface="Montserrat Semi-Bold"/>
              </a:rPr>
              <a:t> </a:t>
            </a:r>
            <a:r>
              <a:rPr lang="en-US" b="1" err="1">
                <a:solidFill>
                  <a:schemeClr val="bg2"/>
                </a:solidFill>
                <a:latin typeface="Montserrat Semi-Bold"/>
                <a:cs typeface="Montserrat Semi-Bold"/>
              </a:rPr>
              <a:t>Lớp</a:t>
            </a:r>
            <a:r>
              <a:rPr lang="en-US" b="1">
                <a:solidFill>
                  <a:schemeClr val="bg2"/>
                </a:solidFill>
                <a:latin typeface="Montserrat Semi-Bold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Montserrat Semi-Bold"/>
                <a:cs typeface="Montserrat Semi-Bold"/>
              </a:rPr>
              <a:t>GameBoardControlle</a:t>
            </a:r>
            <a:r>
              <a:rPr lang="en-US" err="1">
                <a:latin typeface="Times New Roman"/>
                <a:cs typeface="Times New Roman"/>
              </a:rPr>
              <a:t>r</a:t>
            </a:r>
            <a:r>
              <a:rPr lang="en-US" b="1">
                <a:solidFill>
                  <a:schemeClr val="bg2"/>
                </a:solidFill>
                <a:latin typeface="Montserrat Semi-Bold"/>
                <a:cs typeface="Montserrat Semi-Bold"/>
              </a:rPr>
              <a:t>:</a:t>
            </a:r>
            <a:endParaRPr lang="en-US" b="1">
              <a:solidFill>
                <a:schemeClr val="bg2"/>
              </a:solidFill>
            </a:endParaRPr>
          </a:p>
        </p:txBody>
      </p:sp>
      <p:pic>
        <p:nvPicPr>
          <p:cNvPr id="7" name="Hình ảnh 6" descr="Ảnh có chứa văn bản, ảnh chụp màn hình, Phông chữ, số&#10;&#10;Mô tả được tự động tạo">
            <a:extLst>
              <a:ext uri="{FF2B5EF4-FFF2-40B4-BE49-F238E27FC236}">
                <a16:creationId xmlns:a16="http://schemas.microsoft.com/office/drawing/2014/main" id="{8599EBAF-9A0E-69C8-43EA-5A44D1446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913" y="1085170"/>
            <a:ext cx="2225675" cy="3363232"/>
          </a:xfrm>
          <a:prstGeom prst="rect">
            <a:avLst/>
          </a:prstGeom>
        </p:spPr>
      </p:pic>
      <p:sp>
        <p:nvSpPr>
          <p:cNvPr id="8" name="TextBox 17">
            <a:extLst>
              <a:ext uri="{FF2B5EF4-FFF2-40B4-BE49-F238E27FC236}">
                <a16:creationId xmlns:a16="http://schemas.microsoft.com/office/drawing/2014/main" id="{B02EB882-FF9A-F5D3-8F4B-2D7A97F69515}"/>
              </a:ext>
            </a:extLst>
          </p:cNvPr>
          <p:cNvSpPr txBox="1"/>
          <p:nvPr/>
        </p:nvSpPr>
        <p:spPr>
          <a:xfrm>
            <a:off x="449571" y="3756859"/>
            <a:ext cx="5623207" cy="606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>
                <a:solidFill>
                  <a:schemeClr val="bg2"/>
                </a:solidFill>
                <a:latin typeface="Montserrat Semi-Bold"/>
                <a:cs typeface="Montserrat Semi-Bold"/>
              </a:rPr>
              <a:t> </a:t>
            </a:r>
            <a:r>
              <a:rPr lang="en-US" b="1" err="1">
                <a:solidFill>
                  <a:schemeClr val="bg2"/>
                </a:solidFill>
                <a:latin typeface="Montserrat Semi-Bold"/>
                <a:cs typeface="Montserrat Semi-Bold"/>
              </a:rPr>
              <a:t>Tương</a:t>
            </a:r>
            <a:r>
              <a:rPr lang="en-US" b="1">
                <a:solidFill>
                  <a:schemeClr val="bg2"/>
                </a:solidFill>
                <a:latin typeface="Montserrat Semi-Bold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Montserrat Semi-Bold"/>
                <a:cs typeface="Montserrat Semi-Bold"/>
              </a:rPr>
              <a:t>tự</a:t>
            </a:r>
            <a:r>
              <a:rPr lang="en-US" b="1">
                <a:solidFill>
                  <a:schemeClr val="bg2"/>
                </a:solidFill>
                <a:latin typeface="Montserrat Semi-Bold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Montserrat Semi-Bold"/>
                <a:cs typeface="Montserrat Semi-Bold"/>
              </a:rPr>
              <a:t>với</a:t>
            </a:r>
            <a:r>
              <a:rPr lang="en-US" b="1">
                <a:solidFill>
                  <a:schemeClr val="bg2"/>
                </a:solidFill>
                <a:latin typeface="Montserrat Semi-Bold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Montserrat Semi-Bold"/>
                <a:cs typeface="Montserrat Semi-Bold"/>
              </a:rPr>
              <a:t>một</a:t>
            </a:r>
            <a:r>
              <a:rPr lang="en-US" b="1">
                <a:solidFill>
                  <a:schemeClr val="bg2"/>
                </a:solidFill>
                <a:latin typeface="Montserrat Semi-Bold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Montserrat Semi-Bold"/>
                <a:cs typeface="Montserrat Semi-Bold"/>
              </a:rPr>
              <a:t>số</a:t>
            </a:r>
            <a:r>
              <a:rPr lang="en-US" b="1">
                <a:solidFill>
                  <a:schemeClr val="bg2"/>
                </a:solidFill>
                <a:latin typeface="Montserrat Semi-Bold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Montserrat Semi-Bold"/>
                <a:cs typeface="Montserrat Semi-Bold"/>
              </a:rPr>
              <a:t>lớp</a:t>
            </a:r>
            <a:r>
              <a:rPr lang="en-US" b="1">
                <a:solidFill>
                  <a:schemeClr val="bg2"/>
                </a:solidFill>
                <a:latin typeface="Montserrat Semi-Bold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Montserrat Semi-Bold"/>
                <a:cs typeface="Montserrat Semi-Bold"/>
              </a:rPr>
              <a:t>khác</a:t>
            </a:r>
            <a:r>
              <a:rPr lang="en-US" b="1">
                <a:solidFill>
                  <a:schemeClr val="bg2"/>
                </a:solidFill>
                <a:latin typeface="Montserrat Semi-Bold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Montserrat Semi-Bold"/>
                <a:cs typeface="Montserrat Semi-Bold"/>
              </a:rPr>
              <a:t>cũng</a:t>
            </a:r>
            <a:r>
              <a:rPr lang="en-US" b="1">
                <a:solidFill>
                  <a:schemeClr val="bg2"/>
                </a:solidFill>
                <a:latin typeface="Montserrat Semi-Bold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Montserrat Semi-Bold"/>
                <a:cs typeface="Montserrat Semi-Bold"/>
              </a:rPr>
              <a:t>áp</a:t>
            </a:r>
            <a:r>
              <a:rPr lang="en-US" b="1">
                <a:solidFill>
                  <a:schemeClr val="bg2"/>
                </a:solidFill>
                <a:latin typeface="Montserrat Semi-Bold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Montserrat Semi-Bold"/>
                <a:cs typeface="Montserrat Semi-Bold"/>
              </a:rPr>
              <a:t>dụng</a:t>
            </a:r>
            <a:r>
              <a:rPr lang="en-US" b="1">
                <a:solidFill>
                  <a:schemeClr val="bg2"/>
                </a:solidFill>
                <a:latin typeface="Montserrat Semi-Bold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Montserrat Semi-Bold"/>
                <a:cs typeface="Montserrat Semi-Bold"/>
              </a:rPr>
              <a:t>nguyên</a:t>
            </a:r>
            <a:r>
              <a:rPr lang="en-US" b="1">
                <a:solidFill>
                  <a:schemeClr val="bg2"/>
                </a:solidFill>
                <a:latin typeface="Montserrat Semi-Bold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Montserrat Semi-Bold"/>
                <a:cs typeface="Montserrat Semi-Bold"/>
              </a:rPr>
              <a:t>tắc</a:t>
            </a:r>
            <a:r>
              <a:rPr lang="en-US" b="1">
                <a:solidFill>
                  <a:schemeClr val="bg2"/>
                </a:solidFill>
                <a:latin typeface="Montserrat Semi-Bold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Montserrat Semi-Bold"/>
                <a:cs typeface="Montserrat Semi-Bold"/>
              </a:rPr>
              <a:t>Đóng</a:t>
            </a:r>
            <a:r>
              <a:rPr lang="en-US" b="1">
                <a:solidFill>
                  <a:schemeClr val="bg2"/>
                </a:solidFill>
                <a:latin typeface="Montserrat Semi-Bold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Montserrat Semi-Bold"/>
                <a:cs typeface="Montserrat Semi-Bold"/>
              </a:rPr>
              <a:t>gói</a:t>
            </a:r>
            <a:r>
              <a:rPr lang="en-US" b="1">
                <a:solidFill>
                  <a:schemeClr val="bg2"/>
                </a:solidFill>
                <a:latin typeface="Montserrat Semi-Bold"/>
                <a:cs typeface="Montserrat Semi-Bold"/>
              </a:rPr>
              <a:t>.</a:t>
            </a:r>
            <a:endParaRPr lang="vi-VN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endParaRPr lang="en-US" b="1">
              <a:solidFill>
                <a:schemeClr val="bg2"/>
              </a:solidFill>
              <a:latin typeface="Montserrat Semi-Bold"/>
              <a:cs typeface="Montserrat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2793818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39"/>
          <p:cNvSpPr/>
          <p:nvPr/>
        </p:nvSpPr>
        <p:spPr>
          <a:xfrm>
            <a:off x="1258174" y="318542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39"/>
          <p:cNvSpPr/>
          <p:nvPr/>
        </p:nvSpPr>
        <p:spPr>
          <a:xfrm>
            <a:off x="5636531" y="318542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AAAD6CE0-3787-827B-F031-AB25E59FD5A2}"/>
              </a:ext>
            </a:extLst>
          </p:cNvPr>
          <p:cNvSpPr txBox="1"/>
          <p:nvPr/>
        </p:nvSpPr>
        <p:spPr>
          <a:xfrm>
            <a:off x="1354666" y="-396006"/>
            <a:ext cx="4581116" cy="1238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78"/>
              </a:lnSpc>
            </a:pPr>
            <a:r>
              <a:rPr lang="en-US" sz="3500">
                <a:solidFill>
                  <a:schemeClr val="bg2"/>
                </a:solidFill>
                <a:latin typeface="Congenial Black" panose="02000503040000020004" pitchFamily="2" charset="0"/>
              </a:rPr>
              <a:t>OOP TECHNIQUES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D269B56D-AA16-A1B8-36EE-8FEBA18F4235}"/>
              </a:ext>
            </a:extLst>
          </p:cNvPr>
          <p:cNvSpPr txBox="1"/>
          <p:nvPr/>
        </p:nvSpPr>
        <p:spPr>
          <a:xfrm>
            <a:off x="427953" y="744441"/>
            <a:ext cx="5087993" cy="355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1800" b="1" u="sng">
                <a:solidFill>
                  <a:schemeClr val="bg2"/>
                </a:solidFill>
                <a:latin typeface="Congenial SemiBold"/>
              </a:rPr>
              <a:t>02 – </a:t>
            </a:r>
            <a:r>
              <a:rPr lang="en-US" sz="1800" b="1" u="sng" err="1">
                <a:solidFill>
                  <a:schemeClr val="bg2"/>
                </a:solidFill>
                <a:latin typeface="Congenial SemiBold"/>
              </a:rPr>
              <a:t>Trừu</a:t>
            </a:r>
            <a:r>
              <a:rPr lang="en-US" sz="1800" b="1" u="sng">
                <a:solidFill>
                  <a:schemeClr val="bg2"/>
                </a:solidFill>
                <a:latin typeface="Congenial SemiBold"/>
              </a:rPr>
              <a:t> </a:t>
            </a:r>
            <a:r>
              <a:rPr lang="en-US" sz="1800" b="1" u="sng" err="1">
                <a:solidFill>
                  <a:schemeClr val="bg2"/>
                </a:solidFill>
                <a:latin typeface="Congenial SemiBold"/>
              </a:rPr>
              <a:t>tượng</a:t>
            </a:r>
            <a:r>
              <a:rPr lang="en-US" sz="1800" b="1" u="sng">
                <a:solidFill>
                  <a:schemeClr val="bg2"/>
                </a:solidFill>
                <a:latin typeface="Congenial SemiBold"/>
              </a:rPr>
              <a:t> </a:t>
            </a:r>
            <a:r>
              <a:rPr lang="en-US" sz="1800" b="1" u="sng" err="1">
                <a:solidFill>
                  <a:schemeClr val="bg2"/>
                </a:solidFill>
                <a:latin typeface="Congenial SemiBold"/>
              </a:rPr>
              <a:t>hóa</a:t>
            </a:r>
            <a:r>
              <a:rPr lang="en-US" sz="1800" b="1" u="sng">
                <a:solidFill>
                  <a:schemeClr val="bg2"/>
                </a:solidFill>
                <a:latin typeface="Congenial SemiBold"/>
              </a:rPr>
              <a:t> (Abstraction)</a:t>
            </a: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0C48A384-DC8A-0AD7-9605-296E8D0B82C8}"/>
              </a:ext>
            </a:extLst>
          </p:cNvPr>
          <p:cNvSpPr txBox="1"/>
          <p:nvPr/>
        </p:nvSpPr>
        <p:spPr>
          <a:xfrm>
            <a:off x="694502" y="1098933"/>
            <a:ext cx="1595494" cy="288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err="1">
                <a:solidFill>
                  <a:schemeClr val="bg2"/>
                </a:solidFill>
                <a:latin typeface="Montserrat Semi-Bold"/>
                <a:cs typeface="Montserrat Semi-Bold"/>
              </a:rPr>
              <a:t>Lớp</a:t>
            </a:r>
            <a:r>
              <a:rPr lang="en-US" b="1">
                <a:solidFill>
                  <a:schemeClr val="bg2"/>
                </a:solidFill>
                <a:latin typeface="Montserrat Semi-Bold"/>
                <a:cs typeface="Montserrat Semi-Bold"/>
              </a:rPr>
              <a:t> Gem:</a:t>
            </a:r>
          </a:p>
        </p:txBody>
      </p:sp>
      <p:pic>
        <p:nvPicPr>
          <p:cNvPr id="6" name="Hình ảnh 5" descr="Ảnh có chứa văn bản, ảnh chụp màn hình, Phông chữ, số&#10;&#10;Mô tả được tự động tạo">
            <a:extLst>
              <a:ext uri="{FF2B5EF4-FFF2-40B4-BE49-F238E27FC236}">
                <a16:creationId xmlns:a16="http://schemas.microsoft.com/office/drawing/2014/main" id="{BCEA8596-5BB8-595E-EE84-8BA772D2A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104" y="1094694"/>
            <a:ext cx="2188936" cy="3072040"/>
          </a:xfrm>
          <a:prstGeom prst="rect">
            <a:avLst/>
          </a:prstGeom>
        </p:spPr>
      </p:pic>
      <p:sp>
        <p:nvSpPr>
          <p:cNvPr id="7" name="TextBox 17">
            <a:extLst>
              <a:ext uri="{FF2B5EF4-FFF2-40B4-BE49-F238E27FC236}">
                <a16:creationId xmlns:a16="http://schemas.microsoft.com/office/drawing/2014/main" id="{51ACD257-B02F-FE49-C1AE-C1A0D7CA6797}"/>
              </a:ext>
            </a:extLst>
          </p:cNvPr>
          <p:cNvSpPr txBox="1"/>
          <p:nvPr/>
        </p:nvSpPr>
        <p:spPr>
          <a:xfrm>
            <a:off x="5393501" y="1135218"/>
            <a:ext cx="263870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b="1" err="1">
                <a:solidFill>
                  <a:schemeClr val="bg2"/>
                </a:solidFill>
                <a:latin typeface="Montserrat Semi-Bold"/>
                <a:cs typeface="Montserrat Semi-Bold"/>
              </a:rPr>
              <a:t>Tương</a:t>
            </a:r>
            <a:r>
              <a:rPr lang="en-US" b="1">
                <a:solidFill>
                  <a:schemeClr val="bg2"/>
                </a:solidFill>
                <a:latin typeface="Montserrat Semi-Bold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Montserrat Semi-Bold"/>
                <a:cs typeface="Montserrat Semi-Bold"/>
              </a:rPr>
              <a:t>tự</a:t>
            </a:r>
            <a:r>
              <a:rPr lang="en-US" b="1">
                <a:solidFill>
                  <a:schemeClr val="bg2"/>
                </a:solidFill>
                <a:latin typeface="Montserrat Semi-Bold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Montserrat Semi-Bold"/>
                <a:cs typeface="Montserrat Semi-Bold"/>
              </a:rPr>
              <a:t>với</a:t>
            </a:r>
            <a:r>
              <a:rPr lang="en-US" b="1">
                <a:solidFill>
                  <a:schemeClr val="bg2"/>
                </a:solidFill>
                <a:latin typeface="Montserrat Semi-Bold"/>
                <a:cs typeface="Montserrat Semi-Bold"/>
              </a:rPr>
              <a:t> </a:t>
            </a:r>
            <a:r>
              <a:rPr lang="en-US" b="1" err="1">
                <a:solidFill>
                  <a:schemeClr val="bg2"/>
                </a:solidFill>
                <a:latin typeface="Montserrat Semi-Bold"/>
                <a:cs typeface="Montserrat Semi-Bold"/>
              </a:rPr>
              <a:t>lớp</a:t>
            </a:r>
            <a:r>
              <a:rPr lang="en-US" b="1">
                <a:solidFill>
                  <a:schemeClr val="bg2"/>
                </a:solidFill>
                <a:latin typeface="Montserrat Semi-Bold"/>
                <a:cs typeface="Montserrat Semi-Bold"/>
              </a:rPr>
              <a:t> Cell</a:t>
            </a:r>
            <a:endParaRPr lang="vi-VN" b="1">
              <a:solidFill>
                <a:schemeClr val="bg2"/>
              </a:solidFill>
              <a:latin typeface="Montserrat Semi-Bold"/>
              <a:cs typeface="Montserrat Semi-Bold"/>
            </a:endParaRP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5D3481A-CDC9-3496-097D-AD302D4A8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173" y="1484220"/>
            <a:ext cx="2926977" cy="260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17092"/>
      </p:ext>
    </p:extLst>
  </p:cSld>
  <p:clrMapOvr>
    <a:masterClrMapping/>
  </p:clrMapOvr>
</p:sld>
</file>

<file path=ppt/theme/theme1.xml><?xml version="1.0" encoding="utf-8"?>
<a:theme xmlns:a="http://schemas.openxmlformats.org/drawingml/2006/main" name="STEM Elective Subject for Middle School - 6th Grade: Coding, Engineering, and Robotics Design by Slidesgo">
  <a:themeElements>
    <a:clrScheme name="Simple Light">
      <a:dk1>
        <a:srgbClr val="0E6790"/>
      </a:dk1>
      <a:lt1>
        <a:srgbClr val="FFFFFF"/>
      </a:lt1>
      <a:dk2>
        <a:srgbClr val="248DBD"/>
      </a:dk2>
      <a:lt2>
        <a:srgbClr val="41A8B6"/>
      </a:lt2>
      <a:accent1>
        <a:srgbClr val="88D6DF"/>
      </a:accent1>
      <a:accent2>
        <a:srgbClr val="B6E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E679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Trình chiếu Trên màn hình (16:9)</PresentationFormat>
  <Slides>12</Slides>
  <Notes>12</Notes>
  <HiddenSlides>0</HiddenSlide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12</vt:i4>
      </vt:variant>
    </vt:vector>
  </HeadingPairs>
  <TitlesOfParts>
    <vt:vector size="13" baseType="lpstr">
      <vt:lpstr>STEM Elective Subject for Middle School - 6th Grade: Coding, Engineering, and Robotics Design by Slidesgo</vt:lpstr>
      <vt:lpstr>TEAM 06</vt:lpstr>
      <vt:lpstr>ĐỀ TÀI:</vt:lpstr>
      <vt:lpstr>ĐỀ TÀI: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19</dc:title>
  <dc:creator>Rerkull</dc:creator>
  <cp:revision>4</cp:revision>
  <dcterms:modified xsi:type="dcterms:W3CDTF">2024-12-17T14:05:14Z</dcterms:modified>
</cp:coreProperties>
</file>